
<file path=[Content_Types].xml><?xml version="1.0" encoding="utf-8"?>
<Types xmlns="http://schemas.openxmlformats.org/package/2006/content-types">
  <Default Extension="avi" ContentType="video/x-msvideo"/>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2" r:id="rId5"/>
  </p:sldMasterIdLst>
  <p:notesMasterIdLst>
    <p:notesMasterId r:id="rId45"/>
  </p:notesMasterIdLst>
  <p:handoutMasterIdLst>
    <p:handoutMasterId r:id="rId46"/>
  </p:handoutMasterIdLst>
  <p:sldIdLst>
    <p:sldId id="258" r:id="rId6"/>
    <p:sldId id="263" r:id="rId7"/>
    <p:sldId id="278" r:id="rId8"/>
    <p:sldId id="629" r:id="rId9"/>
    <p:sldId id="316" r:id="rId10"/>
    <p:sldId id="562" r:id="rId11"/>
    <p:sldId id="563" r:id="rId12"/>
    <p:sldId id="561" r:id="rId13"/>
    <p:sldId id="281" r:id="rId14"/>
    <p:sldId id="630" r:id="rId15"/>
    <p:sldId id="577" r:id="rId16"/>
    <p:sldId id="284" r:id="rId17"/>
    <p:sldId id="285" r:id="rId18"/>
    <p:sldId id="286" r:id="rId19"/>
    <p:sldId id="650" r:id="rId20"/>
    <p:sldId id="651" r:id="rId21"/>
    <p:sldId id="627" r:id="rId22"/>
    <p:sldId id="626" r:id="rId23"/>
    <p:sldId id="633" r:id="rId24"/>
    <p:sldId id="645" r:id="rId25"/>
    <p:sldId id="528" r:id="rId26"/>
    <p:sldId id="531" r:id="rId27"/>
    <p:sldId id="639" r:id="rId28"/>
    <p:sldId id="540" r:id="rId29"/>
    <p:sldId id="640" r:id="rId30"/>
    <p:sldId id="546" r:id="rId31"/>
    <p:sldId id="646" r:id="rId32"/>
    <p:sldId id="647" r:id="rId33"/>
    <p:sldId id="648" r:id="rId34"/>
    <p:sldId id="649" r:id="rId35"/>
    <p:sldId id="304" r:id="rId36"/>
    <p:sldId id="525" r:id="rId37"/>
    <p:sldId id="643" r:id="rId38"/>
    <p:sldId id="572" r:id="rId39"/>
    <p:sldId id="579" r:id="rId40"/>
    <p:sldId id="309" r:id="rId41"/>
    <p:sldId id="282" r:id="rId42"/>
    <p:sldId id="283" r:id="rId43"/>
    <p:sldId id="361" r:id="rId44"/>
  </p:sldIdLst>
  <p:sldSz cx="9144000" cy="6858000" type="screen4x3"/>
  <p:notesSz cx="6858000" cy="13430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c" initials="t" lastIdx="4" clrIdx="0"/>
  <p:cmAuthor id="1" name="amartin" initials="a" lastIdx="2" clrIdx="1"/>
  <p:cmAuthor id="2" name="Martin, Adam" initials="MA" lastIdx="1" clrIdx="2">
    <p:extLst>
      <p:ext uri="{19B8F6BF-5375-455C-9EA6-DF929625EA0E}">
        <p15:presenceInfo xmlns:p15="http://schemas.microsoft.com/office/powerpoint/2012/main" userId="S-1-5-21-694212352-685082890-3281940609-8067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ECFF"/>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EFC669-7E00-4073-9C55-4807812447E6}" v="15" dt="2020-05-01T04:56:03.802"/>
    <p1510:client id="{58D52AD5-36AD-48AD-A83D-D3D71720D7E7}" v="3" dt="2020-05-01T23:19:58.779"/>
    <p1510:client id="{806DDC8C-018A-4E42-95E8-9E9B1DF738C9}" v="4" dt="2020-05-01T22:34:34.957"/>
    <p1510:client id="{B66E5FD8-D59D-4148-B7CB-20D2F91EAFF4}" v="8035" dt="2020-05-02T04:53:57.113"/>
    <p1510:client id="{E35C3D1F-1EC0-41BE-9892-1A248653CC6A}" v="2" dt="2020-05-02T03:26:06.31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notesMaster" Target="notesMasters/notesMaster1.xml"/><Relationship Id="rId53" Type="http://schemas.microsoft.com/office/2015/10/relationships/revisionInfo" Target="revisionInfo.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handoutMaster" Target="handoutMasters/handout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Zackary Retzlaff" userId="S::zmr25@nau.edu::b92980c8-79ea-4b69-b024-d3f8b619ba6b" providerId="AD" clId="Web-{A79E0DD7-8182-427B-9F15-AC49A57B7C1F}"/>
    <pc:docChg chg="modSld">
      <pc:chgData name="Zackary Retzlaff" userId="S::zmr25@nau.edu::b92980c8-79ea-4b69-b024-d3f8b619ba6b" providerId="AD" clId="Web-{A79E0DD7-8182-427B-9F15-AC49A57B7C1F}" dt="2020-04-30T23:24:36.674" v="1" actId="20577"/>
      <pc:docMkLst>
        <pc:docMk/>
      </pc:docMkLst>
      <pc:sldChg chg="modSp">
        <pc:chgData name="Zackary Retzlaff" userId="S::zmr25@nau.edu::b92980c8-79ea-4b69-b024-d3f8b619ba6b" providerId="AD" clId="Web-{A79E0DD7-8182-427B-9F15-AC49A57B7C1F}" dt="2020-04-30T23:24:36.674" v="1" actId="20577"/>
        <pc:sldMkLst>
          <pc:docMk/>
          <pc:sldMk cId="1020466320" sldId="629"/>
        </pc:sldMkLst>
        <pc:spChg chg="mod">
          <ac:chgData name="Zackary Retzlaff" userId="S::zmr25@nau.edu::b92980c8-79ea-4b69-b024-d3f8b619ba6b" providerId="AD" clId="Web-{A79E0DD7-8182-427B-9F15-AC49A57B7C1F}" dt="2020-04-30T23:24:36.674" v="1" actId="20577"/>
          <ac:spMkLst>
            <pc:docMk/>
            <pc:sldMk cId="1020466320" sldId="629"/>
            <ac:spMk id="3" creationId="{00000000-0000-0000-0000-000000000000}"/>
          </ac:spMkLst>
        </pc:spChg>
      </pc:sldChg>
    </pc:docChg>
  </pc:docChgLst>
  <pc:docChgLst>
    <pc:chgData name="Jacqueline Nicole Fonseca" userId="S::jacqueline.fonseca@nau.edu::185a8c8d-6028-47a9-9f9a-540d8dc29d96" providerId="AD" clId="Web-{D22C6541-2B1D-436A-9CB9-EE0AA22935A2}"/>
    <pc:docChg chg="addSld delSld modSld">
      <pc:chgData name="Jacqueline Nicole Fonseca" userId="S::jacqueline.fonseca@nau.edu::185a8c8d-6028-47a9-9f9a-540d8dc29d96" providerId="AD" clId="Web-{D22C6541-2B1D-436A-9CB9-EE0AA22935A2}" dt="2020-04-30T05:07:10.011" v="2334" actId="20577"/>
      <pc:docMkLst>
        <pc:docMk/>
      </pc:docMkLst>
      <pc:sldChg chg="modSp">
        <pc:chgData name="Jacqueline Nicole Fonseca" userId="S::jacqueline.fonseca@nau.edu::185a8c8d-6028-47a9-9f9a-540d8dc29d96" providerId="AD" clId="Web-{D22C6541-2B1D-436A-9CB9-EE0AA22935A2}" dt="2020-04-30T04:27:29.094" v="608"/>
        <pc:sldMkLst>
          <pc:docMk/>
          <pc:sldMk cId="0" sldId="281"/>
        </pc:sldMkLst>
        <pc:graphicFrameChg chg="mod modGraphic">
          <ac:chgData name="Jacqueline Nicole Fonseca" userId="S::jacqueline.fonseca@nau.edu::185a8c8d-6028-47a9-9f9a-540d8dc29d96" providerId="AD" clId="Web-{D22C6541-2B1D-436A-9CB9-EE0AA22935A2}" dt="2020-04-30T04:27:29.094" v="608"/>
          <ac:graphicFrameMkLst>
            <pc:docMk/>
            <pc:sldMk cId="0" sldId="281"/>
            <ac:graphicFrameMk id="6" creationId="{00000000-0000-0000-0000-000000000000}"/>
          </ac:graphicFrameMkLst>
        </pc:graphicFrameChg>
      </pc:sldChg>
      <pc:sldChg chg="delSp modSp">
        <pc:chgData name="Jacqueline Nicole Fonseca" userId="S::jacqueline.fonseca@nau.edu::185a8c8d-6028-47a9-9f9a-540d8dc29d96" providerId="AD" clId="Web-{D22C6541-2B1D-436A-9CB9-EE0AA22935A2}" dt="2020-04-30T04:43:24.274" v="858" actId="20577"/>
        <pc:sldMkLst>
          <pc:docMk/>
          <pc:sldMk cId="2109823736" sldId="540"/>
        </pc:sldMkLst>
        <pc:spChg chg="mod">
          <ac:chgData name="Jacqueline Nicole Fonseca" userId="S::jacqueline.fonseca@nau.edu::185a8c8d-6028-47a9-9f9a-540d8dc29d96" providerId="AD" clId="Web-{D22C6541-2B1D-436A-9CB9-EE0AA22935A2}" dt="2020-04-30T04:43:24.274" v="858" actId="20577"/>
          <ac:spMkLst>
            <pc:docMk/>
            <pc:sldMk cId="2109823736" sldId="540"/>
            <ac:spMk id="3" creationId="{00000000-0000-0000-0000-000000000000}"/>
          </ac:spMkLst>
        </pc:spChg>
        <pc:spChg chg="mod">
          <ac:chgData name="Jacqueline Nicole Fonseca" userId="S::jacqueline.fonseca@nau.edu::185a8c8d-6028-47a9-9f9a-540d8dc29d96" providerId="AD" clId="Web-{D22C6541-2B1D-436A-9CB9-EE0AA22935A2}" dt="2020-04-30T03:39:38.666" v="16" actId="20577"/>
          <ac:spMkLst>
            <pc:docMk/>
            <pc:sldMk cId="2109823736" sldId="540"/>
            <ac:spMk id="4" creationId="{00000000-0000-0000-0000-000000000000}"/>
          </ac:spMkLst>
        </pc:spChg>
        <pc:picChg chg="del">
          <ac:chgData name="Jacqueline Nicole Fonseca" userId="S::jacqueline.fonseca@nau.edu::185a8c8d-6028-47a9-9f9a-540d8dc29d96" providerId="AD" clId="Web-{D22C6541-2B1D-436A-9CB9-EE0AA22935A2}" dt="2020-04-30T04:29:26.968" v="609"/>
          <ac:picMkLst>
            <pc:docMk/>
            <pc:sldMk cId="2109823736" sldId="540"/>
            <ac:picMk id="2053" creationId="{00000000-0000-0000-0000-000000000000}"/>
          </ac:picMkLst>
        </pc:picChg>
      </pc:sldChg>
      <pc:sldChg chg="modSp del">
        <pc:chgData name="Jacqueline Nicole Fonseca" userId="S::jacqueline.fonseca@nau.edu::185a8c8d-6028-47a9-9f9a-540d8dc29d96" providerId="AD" clId="Web-{D22C6541-2B1D-436A-9CB9-EE0AA22935A2}" dt="2020-04-30T04:37:53.729" v="617"/>
        <pc:sldMkLst>
          <pc:docMk/>
          <pc:sldMk cId="3459749955" sldId="541"/>
        </pc:sldMkLst>
        <pc:spChg chg="mod">
          <ac:chgData name="Jacqueline Nicole Fonseca" userId="S::jacqueline.fonseca@nau.edu::185a8c8d-6028-47a9-9f9a-540d8dc29d96" providerId="AD" clId="Web-{D22C6541-2B1D-436A-9CB9-EE0AA22935A2}" dt="2020-04-30T03:39:31.604" v="8" actId="20577"/>
          <ac:spMkLst>
            <pc:docMk/>
            <pc:sldMk cId="3459749955" sldId="541"/>
            <ac:spMk id="4" creationId="{00000000-0000-0000-0000-000000000000}"/>
          </ac:spMkLst>
        </pc:spChg>
      </pc:sldChg>
      <pc:sldChg chg="addSp delSp modSp modNotes">
        <pc:chgData name="Jacqueline Nicole Fonseca" userId="S::jacqueline.fonseca@nau.edu::185a8c8d-6028-47a9-9f9a-540d8dc29d96" providerId="AD" clId="Web-{D22C6541-2B1D-436A-9CB9-EE0AA22935A2}" dt="2020-04-30T04:52:17.285" v="1330" actId="20577"/>
        <pc:sldMkLst>
          <pc:docMk/>
          <pc:sldMk cId="2948618492" sldId="546"/>
        </pc:sldMkLst>
        <pc:spChg chg="add del mod">
          <ac:chgData name="Jacqueline Nicole Fonseca" userId="S::jacqueline.fonseca@nau.edu::185a8c8d-6028-47a9-9f9a-540d8dc29d96" providerId="AD" clId="Web-{D22C6541-2B1D-436A-9CB9-EE0AA22935A2}" dt="2020-04-30T04:52:17.285" v="1330" actId="20577"/>
          <ac:spMkLst>
            <pc:docMk/>
            <pc:sldMk cId="2948618492" sldId="546"/>
            <ac:spMk id="3" creationId="{00000000-0000-0000-0000-000000000000}"/>
          </ac:spMkLst>
        </pc:spChg>
        <pc:spChg chg="mod">
          <ac:chgData name="Jacqueline Nicole Fonseca" userId="S::jacqueline.fonseca@nau.edu::185a8c8d-6028-47a9-9f9a-540d8dc29d96" providerId="AD" clId="Web-{D22C6541-2B1D-436A-9CB9-EE0AA22935A2}" dt="2020-04-30T03:39:47.416" v="22" actId="20577"/>
          <ac:spMkLst>
            <pc:docMk/>
            <pc:sldMk cId="2948618492" sldId="546"/>
            <ac:spMk id="4" creationId="{00000000-0000-0000-0000-000000000000}"/>
          </ac:spMkLst>
        </pc:spChg>
        <pc:spChg chg="del">
          <ac:chgData name="Jacqueline Nicole Fonseca" userId="S::jacqueline.fonseca@nau.edu::185a8c8d-6028-47a9-9f9a-540d8dc29d96" providerId="AD" clId="Web-{D22C6541-2B1D-436A-9CB9-EE0AA22935A2}" dt="2020-04-30T04:43:42.806" v="877"/>
          <ac:spMkLst>
            <pc:docMk/>
            <pc:sldMk cId="2948618492" sldId="546"/>
            <ac:spMk id="7" creationId="{00000000-0000-0000-0000-000000000000}"/>
          </ac:spMkLst>
        </pc:spChg>
        <pc:graphicFrameChg chg="add del mod ord modGraphic">
          <ac:chgData name="Jacqueline Nicole Fonseca" userId="S::jacqueline.fonseca@nau.edu::185a8c8d-6028-47a9-9f9a-540d8dc29d96" providerId="AD" clId="Web-{D22C6541-2B1D-436A-9CB9-EE0AA22935A2}" dt="2020-04-30T04:43:56.446" v="880"/>
          <ac:graphicFrameMkLst>
            <pc:docMk/>
            <pc:sldMk cId="2948618492" sldId="546"/>
            <ac:graphicFrameMk id="6" creationId="{6935915D-60AF-42B7-8EED-6FEE3F5F9C4A}"/>
          </ac:graphicFrameMkLst>
        </pc:graphicFrameChg>
      </pc:sldChg>
      <pc:sldChg chg="addSp delSp modSp">
        <pc:chgData name="Jacqueline Nicole Fonseca" userId="S::jacqueline.fonseca@nau.edu::185a8c8d-6028-47a9-9f9a-540d8dc29d96" providerId="AD" clId="Web-{D22C6541-2B1D-436A-9CB9-EE0AA22935A2}" dt="2020-04-30T04:43:30.789" v="876"/>
        <pc:sldMkLst>
          <pc:docMk/>
          <pc:sldMk cId="3457178399" sldId="640"/>
        </pc:sldMkLst>
        <pc:spChg chg="mod">
          <ac:chgData name="Jacqueline Nicole Fonseca" userId="S::jacqueline.fonseca@nau.edu::185a8c8d-6028-47a9-9f9a-540d8dc29d96" providerId="AD" clId="Web-{D22C6541-2B1D-436A-9CB9-EE0AA22935A2}" dt="2020-04-30T03:39:24.448" v="2" actId="20577"/>
          <ac:spMkLst>
            <pc:docMk/>
            <pc:sldMk cId="3457178399" sldId="640"/>
            <ac:spMk id="4" creationId="{00000000-0000-0000-0000-000000000000}"/>
          </ac:spMkLst>
        </pc:spChg>
        <pc:spChg chg="del">
          <ac:chgData name="Jacqueline Nicole Fonseca" userId="S::jacqueline.fonseca@nau.edu::185a8c8d-6028-47a9-9f9a-540d8dc29d96" providerId="AD" clId="Web-{D22C6541-2B1D-436A-9CB9-EE0AA22935A2}" dt="2020-04-30T04:42:03.962" v="825"/>
          <ac:spMkLst>
            <pc:docMk/>
            <pc:sldMk cId="3457178399" sldId="640"/>
            <ac:spMk id="5" creationId="{00000000-0000-0000-0000-000000000000}"/>
          </ac:spMkLst>
        </pc:spChg>
        <pc:spChg chg="add del mod">
          <ac:chgData name="Jacqueline Nicole Fonseca" userId="S::jacqueline.fonseca@nau.edu::185a8c8d-6028-47a9-9f9a-540d8dc29d96" providerId="AD" clId="Web-{D22C6541-2B1D-436A-9CB9-EE0AA22935A2}" dt="2020-04-30T04:42:23.759" v="826"/>
          <ac:spMkLst>
            <pc:docMk/>
            <pc:sldMk cId="3457178399" sldId="640"/>
            <ac:spMk id="6" creationId="{83AE65DA-451B-4101-83D8-0E528543D0E1}"/>
          </ac:spMkLst>
        </pc:spChg>
        <pc:graphicFrameChg chg="add mod ord modGraphic">
          <ac:chgData name="Jacqueline Nicole Fonseca" userId="S::jacqueline.fonseca@nau.edu::185a8c8d-6028-47a9-9f9a-540d8dc29d96" providerId="AD" clId="Web-{D22C6541-2B1D-436A-9CB9-EE0AA22935A2}" dt="2020-04-30T04:43:30.789" v="876"/>
          <ac:graphicFrameMkLst>
            <pc:docMk/>
            <pc:sldMk cId="3457178399" sldId="640"/>
            <ac:graphicFrameMk id="8" creationId="{914AC2B2-593B-4A8A-AF69-2F697A299DAF}"/>
          </ac:graphicFrameMkLst>
        </pc:graphicFrameChg>
      </pc:sldChg>
      <pc:sldChg chg="modSp add replId">
        <pc:chgData name="Jacqueline Nicole Fonseca" userId="S::jacqueline.fonseca@nau.edu::185a8c8d-6028-47a9-9f9a-540d8dc29d96" providerId="AD" clId="Web-{D22C6541-2B1D-436A-9CB9-EE0AA22935A2}" dt="2020-04-30T04:55:38.049" v="1627" actId="20577"/>
        <pc:sldMkLst>
          <pc:docMk/>
          <pc:sldMk cId="1516056512" sldId="646"/>
        </pc:sldMkLst>
        <pc:spChg chg="mod">
          <ac:chgData name="Jacqueline Nicole Fonseca" userId="S::jacqueline.fonseca@nau.edu::185a8c8d-6028-47a9-9f9a-540d8dc29d96" providerId="AD" clId="Web-{D22C6541-2B1D-436A-9CB9-EE0AA22935A2}" dt="2020-04-30T04:51:07.442" v="1237" actId="20577"/>
          <ac:spMkLst>
            <pc:docMk/>
            <pc:sldMk cId="1516056512" sldId="646"/>
            <ac:spMk id="2" creationId="{00000000-0000-0000-0000-000000000000}"/>
          </ac:spMkLst>
        </pc:spChg>
        <pc:spChg chg="mod">
          <ac:chgData name="Jacqueline Nicole Fonseca" userId="S::jacqueline.fonseca@nau.edu::185a8c8d-6028-47a9-9f9a-540d8dc29d96" providerId="AD" clId="Web-{D22C6541-2B1D-436A-9CB9-EE0AA22935A2}" dt="2020-04-30T04:55:38.049" v="1627" actId="20577"/>
          <ac:spMkLst>
            <pc:docMk/>
            <pc:sldMk cId="1516056512" sldId="646"/>
            <ac:spMk id="3" creationId="{00000000-0000-0000-0000-000000000000}"/>
          </ac:spMkLst>
        </pc:spChg>
      </pc:sldChg>
      <pc:sldChg chg="modSp add replId">
        <pc:chgData name="Jacqueline Nicole Fonseca" userId="S::jacqueline.fonseca@nau.edu::185a8c8d-6028-47a9-9f9a-540d8dc29d96" providerId="AD" clId="Web-{D22C6541-2B1D-436A-9CB9-EE0AA22935A2}" dt="2020-04-30T04:59:18.969" v="1802" actId="20577"/>
        <pc:sldMkLst>
          <pc:docMk/>
          <pc:sldMk cId="3877437301" sldId="647"/>
        </pc:sldMkLst>
        <pc:spChg chg="mod">
          <ac:chgData name="Jacqueline Nicole Fonseca" userId="S::jacqueline.fonseca@nau.edu::185a8c8d-6028-47a9-9f9a-540d8dc29d96" providerId="AD" clId="Web-{D22C6541-2B1D-436A-9CB9-EE0AA22935A2}" dt="2020-04-30T04:56:20.127" v="1630" actId="20577"/>
          <ac:spMkLst>
            <pc:docMk/>
            <pc:sldMk cId="3877437301" sldId="647"/>
            <ac:spMk id="2" creationId="{00000000-0000-0000-0000-000000000000}"/>
          </ac:spMkLst>
        </pc:spChg>
        <pc:spChg chg="mod">
          <ac:chgData name="Jacqueline Nicole Fonseca" userId="S::jacqueline.fonseca@nau.edu::185a8c8d-6028-47a9-9f9a-540d8dc29d96" providerId="AD" clId="Web-{D22C6541-2B1D-436A-9CB9-EE0AA22935A2}" dt="2020-04-30T04:59:18.969" v="1802" actId="20577"/>
          <ac:spMkLst>
            <pc:docMk/>
            <pc:sldMk cId="3877437301" sldId="647"/>
            <ac:spMk id="3" creationId="{00000000-0000-0000-0000-000000000000}"/>
          </ac:spMkLst>
        </pc:spChg>
      </pc:sldChg>
      <pc:sldChg chg="modSp add replId">
        <pc:chgData name="Jacqueline Nicole Fonseca" userId="S::jacqueline.fonseca@nau.edu::185a8c8d-6028-47a9-9f9a-540d8dc29d96" providerId="AD" clId="Web-{D22C6541-2B1D-436A-9CB9-EE0AA22935A2}" dt="2020-04-30T05:02:54.561" v="2062" actId="20577"/>
        <pc:sldMkLst>
          <pc:docMk/>
          <pc:sldMk cId="1487387260" sldId="648"/>
        </pc:sldMkLst>
        <pc:spChg chg="mod">
          <ac:chgData name="Jacqueline Nicole Fonseca" userId="S::jacqueline.fonseca@nau.edu::185a8c8d-6028-47a9-9f9a-540d8dc29d96" providerId="AD" clId="Web-{D22C6541-2B1D-436A-9CB9-EE0AA22935A2}" dt="2020-04-30T04:59:36.578" v="1804" actId="20577"/>
          <ac:spMkLst>
            <pc:docMk/>
            <pc:sldMk cId="1487387260" sldId="648"/>
            <ac:spMk id="2" creationId="{00000000-0000-0000-0000-000000000000}"/>
          </ac:spMkLst>
        </pc:spChg>
        <pc:spChg chg="mod">
          <ac:chgData name="Jacqueline Nicole Fonseca" userId="S::jacqueline.fonseca@nau.edu::185a8c8d-6028-47a9-9f9a-540d8dc29d96" providerId="AD" clId="Web-{D22C6541-2B1D-436A-9CB9-EE0AA22935A2}" dt="2020-04-30T05:02:54.561" v="2062" actId="20577"/>
          <ac:spMkLst>
            <pc:docMk/>
            <pc:sldMk cId="1487387260" sldId="648"/>
            <ac:spMk id="3" creationId="{00000000-0000-0000-0000-000000000000}"/>
          </ac:spMkLst>
        </pc:spChg>
      </pc:sldChg>
      <pc:sldChg chg="modSp add replId">
        <pc:chgData name="Jacqueline Nicole Fonseca" userId="S::jacqueline.fonseca@nau.edu::185a8c8d-6028-47a9-9f9a-540d8dc29d96" providerId="AD" clId="Web-{D22C6541-2B1D-436A-9CB9-EE0AA22935A2}" dt="2020-04-30T05:07:10.011" v="2334" actId="20577"/>
        <pc:sldMkLst>
          <pc:docMk/>
          <pc:sldMk cId="3449938309" sldId="649"/>
        </pc:sldMkLst>
        <pc:spChg chg="mod">
          <ac:chgData name="Jacqueline Nicole Fonseca" userId="S::jacqueline.fonseca@nau.edu::185a8c8d-6028-47a9-9f9a-540d8dc29d96" providerId="AD" clId="Web-{D22C6541-2B1D-436A-9CB9-EE0AA22935A2}" dt="2020-04-30T05:04:09.654" v="2065" actId="20577"/>
          <ac:spMkLst>
            <pc:docMk/>
            <pc:sldMk cId="3449938309" sldId="649"/>
            <ac:spMk id="2" creationId="{00000000-0000-0000-0000-000000000000}"/>
          </ac:spMkLst>
        </pc:spChg>
        <pc:spChg chg="mod">
          <ac:chgData name="Jacqueline Nicole Fonseca" userId="S::jacqueline.fonseca@nau.edu::185a8c8d-6028-47a9-9f9a-540d8dc29d96" providerId="AD" clId="Web-{D22C6541-2B1D-436A-9CB9-EE0AA22935A2}" dt="2020-04-30T05:07:10.011" v="2334" actId="20577"/>
          <ac:spMkLst>
            <pc:docMk/>
            <pc:sldMk cId="3449938309" sldId="649"/>
            <ac:spMk id="3" creationId="{00000000-0000-0000-0000-000000000000}"/>
          </ac:spMkLst>
        </pc:spChg>
      </pc:sldChg>
    </pc:docChg>
  </pc:docChgLst>
  <pc:docChgLst>
    <pc:chgData name="Jacqueline Nicole Fonseca" userId="S::jacqueline.fonseca@nau.edu::185a8c8d-6028-47a9-9f9a-540d8dc29d96" providerId="AD" clId="Web-{0CE4DB86-2236-4334-BE07-061160C44D8E}"/>
    <pc:docChg chg="modSld">
      <pc:chgData name="Jacqueline Nicole Fonseca" userId="S::jacqueline.fonseca@nau.edu::185a8c8d-6028-47a9-9f9a-540d8dc29d96" providerId="AD" clId="Web-{0CE4DB86-2236-4334-BE07-061160C44D8E}" dt="2020-04-28T17:23:02.475" v="729" actId="20577"/>
      <pc:docMkLst>
        <pc:docMk/>
      </pc:docMkLst>
      <pc:sldChg chg="modNotes">
        <pc:chgData name="Jacqueline Nicole Fonseca" userId="S::jacqueline.fonseca@nau.edu::185a8c8d-6028-47a9-9f9a-540d8dc29d96" providerId="AD" clId="Web-{0CE4DB86-2236-4334-BE07-061160C44D8E}" dt="2020-04-28T16:43:27.901" v="2"/>
        <pc:sldMkLst>
          <pc:docMk/>
          <pc:sldMk cId="1792386350" sldId="258"/>
        </pc:sldMkLst>
      </pc:sldChg>
      <pc:sldChg chg="modSp">
        <pc:chgData name="Jacqueline Nicole Fonseca" userId="S::jacqueline.fonseca@nau.edu::185a8c8d-6028-47a9-9f9a-540d8dc29d96" providerId="AD" clId="Web-{0CE4DB86-2236-4334-BE07-061160C44D8E}" dt="2020-04-28T16:50:11.523" v="64" actId="20577"/>
        <pc:sldMkLst>
          <pc:docMk/>
          <pc:sldMk cId="0" sldId="281"/>
        </pc:sldMkLst>
        <pc:spChg chg="mod">
          <ac:chgData name="Jacqueline Nicole Fonseca" userId="S::jacqueline.fonseca@nau.edu::185a8c8d-6028-47a9-9f9a-540d8dc29d96" providerId="AD" clId="Web-{0CE4DB86-2236-4334-BE07-061160C44D8E}" dt="2020-04-28T16:50:11.523" v="64" actId="20577"/>
          <ac:spMkLst>
            <pc:docMk/>
            <pc:sldMk cId="0" sldId="281"/>
            <ac:spMk id="4" creationId="{00000000-0000-0000-0000-000000000000}"/>
          </ac:spMkLst>
        </pc:spChg>
        <pc:graphicFrameChg chg="mod modGraphic">
          <ac:chgData name="Jacqueline Nicole Fonseca" userId="S::jacqueline.fonseca@nau.edu::185a8c8d-6028-47a9-9f9a-540d8dc29d96" providerId="AD" clId="Web-{0CE4DB86-2236-4334-BE07-061160C44D8E}" dt="2020-04-28T16:50:01.492" v="62"/>
          <ac:graphicFrameMkLst>
            <pc:docMk/>
            <pc:sldMk cId="0" sldId="281"/>
            <ac:graphicFrameMk id="6" creationId="{00000000-0000-0000-0000-000000000000}"/>
          </ac:graphicFrameMkLst>
        </pc:graphicFrameChg>
      </pc:sldChg>
      <pc:sldChg chg="addSp delSp modSp modNotes">
        <pc:chgData name="Jacqueline Nicole Fonseca" userId="S::jacqueline.fonseca@nau.edu::185a8c8d-6028-47a9-9f9a-540d8dc29d96" providerId="AD" clId="Web-{0CE4DB86-2236-4334-BE07-061160C44D8E}" dt="2020-04-28T17:01:19.955" v="682"/>
        <pc:sldMkLst>
          <pc:docMk/>
          <pc:sldMk cId="0" sldId="284"/>
        </pc:sldMkLst>
        <pc:spChg chg="add del">
          <ac:chgData name="Jacqueline Nicole Fonseca" userId="S::jacqueline.fonseca@nau.edu::185a8c8d-6028-47a9-9f9a-540d8dc29d96" providerId="AD" clId="Web-{0CE4DB86-2236-4334-BE07-061160C44D8E}" dt="2020-04-28T17:01:19.955" v="682"/>
          <ac:spMkLst>
            <pc:docMk/>
            <pc:sldMk cId="0" sldId="284"/>
            <ac:spMk id="3" creationId="{0CD545AE-407E-41A9-BE57-B77322187EC3}"/>
          </ac:spMkLst>
        </pc:spChg>
        <pc:spChg chg="mod">
          <ac:chgData name="Jacqueline Nicole Fonseca" userId="S::jacqueline.fonseca@nau.edu::185a8c8d-6028-47a9-9f9a-540d8dc29d96" providerId="AD" clId="Web-{0CE4DB86-2236-4334-BE07-061160C44D8E}" dt="2020-04-28T16:57:41.019" v="652" actId="20577"/>
          <ac:spMkLst>
            <pc:docMk/>
            <pc:sldMk cId="0" sldId="284"/>
            <ac:spMk id="4" creationId="{00000000-0000-0000-0000-000000000000}"/>
          </ac:spMkLst>
        </pc:spChg>
      </pc:sldChg>
      <pc:sldChg chg="modSp modNotes">
        <pc:chgData name="Jacqueline Nicole Fonseca" userId="S::jacqueline.fonseca@nau.edu::185a8c8d-6028-47a9-9f9a-540d8dc29d96" providerId="AD" clId="Web-{0CE4DB86-2236-4334-BE07-061160C44D8E}" dt="2020-04-28T16:59:49.815" v="680" actId="20577"/>
        <pc:sldMkLst>
          <pc:docMk/>
          <pc:sldMk cId="0" sldId="285"/>
        </pc:sldMkLst>
        <pc:spChg chg="mod">
          <ac:chgData name="Jacqueline Nicole Fonseca" userId="S::jacqueline.fonseca@nau.edu::185a8c8d-6028-47a9-9f9a-540d8dc29d96" providerId="AD" clId="Web-{0CE4DB86-2236-4334-BE07-061160C44D8E}" dt="2020-04-28T16:59:49.815" v="680" actId="20577"/>
          <ac:spMkLst>
            <pc:docMk/>
            <pc:sldMk cId="0" sldId="285"/>
            <ac:spMk id="4" creationId="{00000000-0000-0000-0000-000000000000}"/>
          </ac:spMkLst>
        </pc:spChg>
      </pc:sldChg>
      <pc:sldChg chg="modSp">
        <pc:chgData name="Jacqueline Nicole Fonseca" userId="S::jacqueline.fonseca@nau.edu::185a8c8d-6028-47a9-9f9a-540d8dc29d96" providerId="AD" clId="Web-{0CE4DB86-2236-4334-BE07-061160C44D8E}" dt="2020-04-28T17:23:02.475" v="729" actId="20577"/>
        <pc:sldMkLst>
          <pc:docMk/>
          <pc:sldMk cId="0" sldId="309"/>
        </pc:sldMkLst>
        <pc:spChg chg="mod">
          <ac:chgData name="Jacqueline Nicole Fonseca" userId="S::jacqueline.fonseca@nau.edu::185a8c8d-6028-47a9-9f9a-540d8dc29d96" providerId="AD" clId="Web-{0CE4DB86-2236-4334-BE07-061160C44D8E}" dt="2020-04-28T17:23:02.475" v="729" actId="20577"/>
          <ac:spMkLst>
            <pc:docMk/>
            <pc:sldMk cId="0" sldId="309"/>
            <ac:spMk id="4" creationId="{00000000-0000-0000-0000-000000000000}"/>
          </ac:spMkLst>
        </pc:spChg>
      </pc:sldChg>
      <pc:sldChg chg="addSp modSp">
        <pc:chgData name="Jacqueline Nicole Fonseca" userId="S::jacqueline.fonseca@nau.edu::185a8c8d-6028-47a9-9f9a-540d8dc29d96" providerId="AD" clId="Web-{0CE4DB86-2236-4334-BE07-061160C44D8E}" dt="2020-04-28T16:57:27.785" v="647" actId="20577"/>
        <pc:sldMkLst>
          <pc:docMk/>
          <pc:sldMk cId="1694887541" sldId="577"/>
        </pc:sldMkLst>
        <pc:spChg chg="add mod">
          <ac:chgData name="Jacqueline Nicole Fonseca" userId="S::jacqueline.fonseca@nau.edu::185a8c8d-6028-47a9-9f9a-540d8dc29d96" providerId="AD" clId="Web-{0CE4DB86-2236-4334-BE07-061160C44D8E}" dt="2020-04-28T16:57:27.785" v="647" actId="20577"/>
          <ac:spMkLst>
            <pc:docMk/>
            <pc:sldMk cId="1694887541" sldId="577"/>
            <ac:spMk id="3" creationId="{161365CE-AB77-46FB-9A70-174D06CB5FAC}"/>
          </ac:spMkLst>
        </pc:spChg>
      </pc:sldChg>
      <pc:sldChg chg="modSp">
        <pc:chgData name="Jacqueline Nicole Fonseca" userId="S::jacqueline.fonseca@nau.edu::185a8c8d-6028-47a9-9f9a-540d8dc29d96" providerId="AD" clId="Web-{0CE4DB86-2236-4334-BE07-061160C44D8E}" dt="2020-04-28T16:52:31.959" v="177" actId="20577"/>
        <pc:sldMkLst>
          <pc:docMk/>
          <pc:sldMk cId="805198225" sldId="630"/>
        </pc:sldMkLst>
        <pc:spChg chg="mod">
          <ac:chgData name="Jacqueline Nicole Fonseca" userId="S::jacqueline.fonseca@nau.edu::185a8c8d-6028-47a9-9f9a-540d8dc29d96" providerId="AD" clId="Web-{0CE4DB86-2236-4334-BE07-061160C44D8E}" dt="2020-04-28T16:50:35.398" v="65" actId="20577"/>
          <ac:spMkLst>
            <pc:docMk/>
            <pc:sldMk cId="805198225" sldId="630"/>
            <ac:spMk id="2" creationId="{00000000-0000-0000-0000-000000000000}"/>
          </ac:spMkLst>
        </pc:spChg>
        <pc:spChg chg="mod">
          <ac:chgData name="Jacqueline Nicole Fonseca" userId="S::jacqueline.fonseca@nau.edu::185a8c8d-6028-47a9-9f9a-540d8dc29d96" providerId="AD" clId="Web-{0CE4DB86-2236-4334-BE07-061160C44D8E}" dt="2020-04-28T16:52:28.383" v="172" actId="20577"/>
          <ac:spMkLst>
            <pc:docMk/>
            <pc:sldMk cId="805198225" sldId="630"/>
            <ac:spMk id="3" creationId="{00000000-0000-0000-0000-000000000000}"/>
          </ac:spMkLst>
        </pc:spChg>
        <pc:spChg chg="mod">
          <ac:chgData name="Jacqueline Nicole Fonseca" userId="S::jacqueline.fonseca@nau.edu::185a8c8d-6028-47a9-9f9a-540d8dc29d96" providerId="AD" clId="Web-{0CE4DB86-2236-4334-BE07-061160C44D8E}" dt="2020-04-28T16:52:31.959" v="177" actId="20577"/>
          <ac:spMkLst>
            <pc:docMk/>
            <pc:sldMk cId="805198225" sldId="630"/>
            <ac:spMk id="4" creationId="{00000000-0000-0000-0000-000000000000}"/>
          </ac:spMkLst>
        </pc:spChg>
      </pc:sldChg>
      <pc:sldChg chg="addSp delSp modSp">
        <pc:chgData name="Jacqueline Nicole Fonseca" userId="S::jacqueline.fonseca@nau.edu::185a8c8d-6028-47a9-9f9a-540d8dc29d96" providerId="AD" clId="Web-{0CE4DB86-2236-4334-BE07-061160C44D8E}" dt="2020-04-28T17:02:32.298" v="700" actId="20577"/>
        <pc:sldMkLst>
          <pc:docMk/>
          <pc:sldMk cId="2542085921" sldId="633"/>
        </pc:sldMkLst>
        <pc:spChg chg="add del mod">
          <ac:chgData name="Jacqueline Nicole Fonseca" userId="S::jacqueline.fonseca@nau.edu::185a8c8d-6028-47a9-9f9a-540d8dc29d96" providerId="AD" clId="Web-{0CE4DB86-2236-4334-BE07-061160C44D8E}" dt="2020-04-28T17:02:32.298" v="700" actId="20577"/>
          <ac:spMkLst>
            <pc:docMk/>
            <pc:sldMk cId="2542085921" sldId="633"/>
            <ac:spMk id="4" creationId="{00000000-0000-0000-0000-000000000000}"/>
          </ac:spMkLst>
        </pc:spChg>
      </pc:sldChg>
      <pc:sldChg chg="modSp modNotes">
        <pc:chgData name="Jacqueline Nicole Fonseca" userId="S::jacqueline.fonseca@nau.edu::185a8c8d-6028-47a9-9f9a-540d8dc29d96" providerId="AD" clId="Web-{0CE4DB86-2236-4334-BE07-061160C44D8E}" dt="2020-04-28T17:06:00.765" v="727" actId="20577"/>
        <pc:sldMkLst>
          <pc:docMk/>
          <pc:sldMk cId="2150821274" sldId="639"/>
        </pc:sldMkLst>
        <pc:spChg chg="mod">
          <ac:chgData name="Jacqueline Nicole Fonseca" userId="S::jacqueline.fonseca@nau.edu::185a8c8d-6028-47a9-9f9a-540d8dc29d96" providerId="AD" clId="Web-{0CE4DB86-2236-4334-BE07-061160C44D8E}" dt="2020-04-28T17:06:00.765" v="727" actId="20577"/>
          <ac:spMkLst>
            <pc:docMk/>
            <pc:sldMk cId="2150821274" sldId="639"/>
            <ac:spMk id="2" creationId="{00000000-0000-0000-0000-000000000000}"/>
          </ac:spMkLst>
        </pc:spChg>
      </pc:sldChg>
      <pc:sldChg chg="modNotes">
        <pc:chgData name="Jacqueline Nicole Fonseca" userId="S::jacqueline.fonseca@nau.edu::185a8c8d-6028-47a9-9f9a-540d8dc29d96" providerId="AD" clId="Web-{0CE4DB86-2236-4334-BE07-061160C44D8E}" dt="2020-04-28T17:03:27.157" v="721"/>
        <pc:sldMkLst>
          <pc:docMk/>
          <pc:sldMk cId="4170688865" sldId="645"/>
        </pc:sldMkLst>
      </pc:sldChg>
    </pc:docChg>
  </pc:docChgLst>
  <pc:docChgLst>
    <pc:chgData name="Richard Anthony Campos" userId="S::rac469@nau.edu::2d315ffa-0eb9-4626-b2e7-02adbb0f43ed" providerId="AD" clId="Web-{E35C3D1F-1EC0-41BE-9892-1A248653CC6A}"/>
    <pc:docChg chg="modSld">
      <pc:chgData name="Richard Anthony Campos" userId="S::rac469@nau.edu::2d315ffa-0eb9-4626-b2e7-02adbb0f43ed" providerId="AD" clId="Web-{E35C3D1F-1EC0-41BE-9892-1A248653CC6A}" dt="2020-05-02T04:22:40.283" v="3181"/>
      <pc:docMkLst>
        <pc:docMk/>
      </pc:docMkLst>
      <pc:sldChg chg="modNotes">
        <pc:chgData name="Richard Anthony Campos" userId="S::rac469@nau.edu::2d315ffa-0eb9-4626-b2e7-02adbb0f43ed" providerId="AD" clId="Web-{E35C3D1F-1EC0-41BE-9892-1A248653CC6A}" dt="2020-05-02T02:37:38.036" v="1047"/>
        <pc:sldMkLst>
          <pc:docMk/>
          <pc:sldMk cId="0" sldId="304"/>
        </pc:sldMkLst>
      </pc:sldChg>
      <pc:sldChg chg="modNotes">
        <pc:chgData name="Richard Anthony Campos" userId="S::rac469@nau.edu::2d315ffa-0eb9-4626-b2e7-02adbb0f43ed" providerId="AD" clId="Web-{E35C3D1F-1EC0-41BE-9892-1A248653CC6A}" dt="2020-05-02T03:03:12.752" v="1436"/>
        <pc:sldMkLst>
          <pc:docMk/>
          <pc:sldMk cId="911102620" sldId="525"/>
        </pc:sldMkLst>
      </pc:sldChg>
      <pc:sldChg chg="modNotes">
        <pc:chgData name="Richard Anthony Campos" userId="S::rac469@nau.edu::2d315ffa-0eb9-4626-b2e7-02adbb0f43ed" providerId="AD" clId="Web-{E35C3D1F-1EC0-41BE-9892-1A248653CC6A}" dt="2020-05-02T02:30:02.181" v="749"/>
        <pc:sldMkLst>
          <pc:docMk/>
          <pc:sldMk cId="301838894" sldId="528"/>
        </pc:sldMkLst>
      </pc:sldChg>
      <pc:sldChg chg="modNotes">
        <pc:chgData name="Richard Anthony Campos" userId="S::rac469@nau.edu::2d315ffa-0eb9-4626-b2e7-02adbb0f43ed" providerId="AD" clId="Web-{E35C3D1F-1EC0-41BE-9892-1A248653CC6A}" dt="2020-05-02T03:36:43.085" v="2439"/>
        <pc:sldMkLst>
          <pc:docMk/>
          <pc:sldMk cId="843090639" sldId="531"/>
        </pc:sldMkLst>
      </pc:sldChg>
      <pc:sldChg chg="modNotes">
        <pc:chgData name="Richard Anthony Campos" userId="S::rac469@nau.edu::2d315ffa-0eb9-4626-b2e7-02adbb0f43ed" providerId="AD" clId="Web-{E35C3D1F-1EC0-41BE-9892-1A248653CC6A}" dt="2020-05-02T04:22:40.283" v="3181"/>
        <pc:sldMkLst>
          <pc:docMk/>
          <pc:sldMk cId="2288717817" sldId="561"/>
        </pc:sldMkLst>
      </pc:sldChg>
      <pc:sldChg chg="modNotes">
        <pc:chgData name="Richard Anthony Campos" userId="S::rac469@nau.edu::2d315ffa-0eb9-4626-b2e7-02adbb0f43ed" providerId="AD" clId="Web-{E35C3D1F-1EC0-41BE-9892-1A248653CC6A}" dt="2020-05-02T03:49:42.543" v="2647"/>
        <pc:sldMkLst>
          <pc:docMk/>
          <pc:sldMk cId="1020466320" sldId="629"/>
        </pc:sldMkLst>
      </pc:sldChg>
      <pc:sldChg chg="modNotes">
        <pc:chgData name="Richard Anthony Campos" userId="S::rac469@nau.edu::2d315ffa-0eb9-4626-b2e7-02adbb0f43ed" providerId="AD" clId="Web-{E35C3D1F-1EC0-41BE-9892-1A248653CC6A}" dt="2020-05-02T03:25:38.406" v="2116"/>
        <pc:sldMkLst>
          <pc:docMk/>
          <pc:sldMk cId="3565172030" sldId="643"/>
        </pc:sldMkLst>
      </pc:sldChg>
      <pc:sldChg chg="modNotes">
        <pc:chgData name="Richard Anthony Campos" userId="S::rac469@nau.edu::2d315ffa-0eb9-4626-b2e7-02adbb0f43ed" providerId="AD" clId="Web-{E35C3D1F-1EC0-41BE-9892-1A248653CC6A}" dt="2020-05-02T03:37:30.147" v="2511"/>
        <pc:sldMkLst>
          <pc:docMk/>
          <pc:sldMk cId="4170688865" sldId="645"/>
        </pc:sldMkLst>
      </pc:sldChg>
    </pc:docChg>
  </pc:docChgLst>
  <pc:docChgLst>
    <pc:chgData name="Richard Anthony Campos" userId="S::rac469@nau.edu::2d315ffa-0eb9-4626-b2e7-02adbb0f43ed" providerId="AD" clId="Web-{2897EBB1-1128-46D1-A8E0-4336E9A3A808}"/>
    <pc:docChg chg="modSld">
      <pc:chgData name="Richard Anthony Campos" userId="S::rac469@nau.edu::2d315ffa-0eb9-4626-b2e7-02adbb0f43ed" providerId="AD" clId="Web-{2897EBB1-1128-46D1-A8E0-4336E9A3A808}" dt="2020-04-30T04:57:17.386" v="3" actId="1076"/>
      <pc:docMkLst>
        <pc:docMk/>
      </pc:docMkLst>
      <pc:sldChg chg="addSp modSp">
        <pc:chgData name="Richard Anthony Campos" userId="S::rac469@nau.edu::2d315ffa-0eb9-4626-b2e7-02adbb0f43ed" providerId="AD" clId="Web-{2897EBB1-1128-46D1-A8E0-4336E9A3A808}" dt="2020-04-30T04:57:17.386" v="3" actId="1076"/>
        <pc:sldMkLst>
          <pc:docMk/>
          <pc:sldMk cId="301838894" sldId="528"/>
        </pc:sldMkLst>
        <pc:picChg chg="add mod">
          <ac:chgData name="Richard Anthony Campos" userId="S::rac469@nau.edu::2d315ffa-0eb9-4626-b2e7-02adbb0f43ed" providerId="AD" clId="Web-{2897EBB1-1128-46D1-A8E0-4336E9A3A808}" dt="2020-04-30T04:57:17.386" v="3" actId="1076"/>
          <ac:picMkLst>
            <pc:docMk/>
            <pc:sldMk cId="301838894" sldId="528"/>
            <ac:picMk id="5" creationId="{310B86DF-DE3D-4E49-9400-B7A735F740CE}"/>
          </ac:picMkLst>
        </pc:picChg>
      </pc:sldChg>
    </pc:docChg>
  </pc:docChgLst>
  <pc:docChgLst>
    <pc:chgData name="Jacob Belin" userId="4522b90a-796d-4ade-bbd8-c50edf3a6c4f" providerId="ADAL" clId="{B66E5FD8-D59D-4148-B7CB-20D2F91EAFF4}"/>
    <pc:docChg chg="undo custSel addSld delSld modSld">
      <pc:chgData name="Jacob Belin" userId="4522b90a-796d-4ade-bbd8-c50edf3a6c4f" providerId="ADAL" clId="{B66E5FD8-D59D-4148-B7CB-20D2F91EAFF4}" dt="2020-05-02T04:53:57.113" v="9576" actId="20577"/>
      <pc:docMkLst>
        <pc:docMk/>
      </pc:docMkLst>
      <pc:sldChg chg="addSp delSp modSp mod">
        <pc:chgData name="Jacob Belin" userId="4522b90a-796d-4ade-bbd8-c50edf3a6c4f" providerId="ADAL" clId="{B66E5FD8-D59D-4148-B7CB-20D2F91EAFF4}" dt="2020-04-24T19:04:28.266" v="615" actId="12"/>
        <pc:sldMkLst>
          <pc:docMk/>
          <pc:sldMk cId="1792386350" sldId="258"/>
        </pc:sldMkLst>
        <pc:spChg chg="mod">
          <ac:chgData name="Jacob Belin" userId="4522b90a-796d-4ade-bbd8-c50edf3a6c4f" providerId="ADAL" clId="{B66E5FD8-D59D-4148-B7CB-20D2F91EAFF4}" dt="2020-04-24T18:46:07.751" v="21" actId="33524"/>
          <ac:spMkLst>
            <pc:docMk/>
            <pc:sldMk cId="1792386350" sldId="258"/>
            <ac:spMk id="3" creationId="{00000000-0000-0000-0000-000000000000}"/>
          </ac:spMkLst>
        </pc:spChg>
        <pc:spChg chg="add del mod">
          <ac:chgData name="Jacob Belin" userId="4522b90a-796d-4ade-bbd8-c50edf3a6c4f" providerId="ADAL" clId="{B66E5FD8-D59D-4148-B7CB-20D2F91EAFF4}" dt="2020-04-24T19:01:50.021" v="487" actId="478"/>
          <ac:spMkLst>
            <pc:docMk/>
            <pc:sldMk cId="1792386350" sldId="258"/>
            <ac:spMk id="4" creationId="{6AFB9575-375D-4C5C-82EF-5BABF6181E71}"/>
          </ac:spMkLst>
        </pc:spChg>
        <pc:spChg chg="add mod">
          <ac:chgData name="Jacob Belin" userId="4522b90a-796d-4ade-bbd8-c50edf3a6c4f" providerId="ADAL" clId="{B66E5FD8-D59D-4148-B7CB-20D2F91EAFF4}" dt="2020-04-24T19:04:28.266" v="615" actId="12"/>
          <ac:spMkLst>
            <pc:docMk/>
            <pc:sldMk cId="1792386350" sldId="258"/>
            <ac:spMk id="5" creationId="{DF421946-E10B-42EA-8E5F-A81D599FF273}"/>
          </ac:spMkLst>
        </pc:spChg>
        <pc:spChg chg="add del">
          <ac:chgData name="Jacob Belin" userId="4522b90a-796d-4ade-bbd8-c50edf3a6c4f" providerId="ADAL" clId="{B66E5FD8-D59D-4148-B7CB-20D2F91EAFF4}" dt="2020-04-24T19:02:06.497" v="489"/>
          <ac:spMkLst>
            <pc:docMk/>
            <pc:sldMk cId="1792386350" sldId="258"/>
            <ac:spMk id="6" creationId="{0D2A109F-8407-4E5A-B041-EC58267C6EFF}"/>
          </ac:spMkLst>
        </pc:spChg>
        <pc:spChg chg="add del">
          <ac:chgData name="Jacob Belin" userId="4522b90a-796d-4ade-bbd8-c50edf3a6c4f" providerId="ADAL" clId="{B66E5FD8-D59D-4148-B7CB-20D2F91EAFF4}" dt="2020-04-24T19:02:09.497" v="491"/>
          <ac:spMkLst>
            <pc:docMk/>
            <pc:sldMk cId="1792386350" sldId="258"/>
            <ac:spMk id="7" creationId="{DF63CC7F-6A4F-4DCD-8D62-B9B7A0391827}"/>
          </ac:spMkLst>
        </pc:spChg>
        <pc:spChg chg="mod">
          <ac:chgData name="Jacob Belin" userId="4522b90a-796d-4ade-bbd8-c50edf3a6c4f" providerId="ADAL" clId="{B66E5FD8-D59D-4148-B7CB-20D2F91EAFF4}" dt="2020-04-24T18:46:01.550" v="20" actId="403"/>
          <ac:spMkLst>
            <pc:docMk/>
            <pc:sldMk cId="1792386350" sldId="258"/>
            <ac:spMk id="3083" creationId="{00000000-0000-0000-0000-000000000000}"/>
          </ac:spMkLst>
        </pc:spChg>
      </pc:sldChg>
      <pc:sldChg chg="del">
        <pc:chgData name="Jacob Belin" userId="4522b90a-796d-4ade-bbd8-c50edf3a6c4f" providerId="ADAL" clId="{B66E5FD8-D59D-4148-B7CB-20D2F91EAFF4}" dt="2020-04-24T19:01:39.173" v="485" actId="2696"/>
        <pc:sldMkLst>
          <pc:docMk/>
          <pc:sldMk cId="0" sldId="262"/>
        </pc:sldMkLst>
      </pc:sldChg>
      <pc:sldChg chg="addSp delSp modSp mod">
        <pc:chgData name="Jacob Belin" userId="4522b90a-796d-4ade-bbd8-c50edf3a6c4f" providerId="ADAL" clId="{B66E5FD8-D59D-4148-B7CB-20D2F91EAFF4}" dt="2020-04-29T17:09:09.678" v="1162" actId="20577"/>
        <pc:sldMkLst>
          <pc:docMk/>
          <pc:sldMk cId="0" sldId="263"/>
        </pc:sldMkLst>
        <pc:spChg chg="del mod">
          <ac:chgData name="Jacob Belin" userId="4522b90a-796d-4ade-bbd8-c50edf3a6c4f" providerId="ADAL" clId="{B66E5FD8-D59D-4148-B7CB-20D2F91EAFF4}" dt="2020-04-24T18:47:49.581" v="23" actId="478"/>
          <ac:spMkLst>
            <pc:docMk/>
            <pc:sldMk cId="0" sldId="263"/>
            <ac:spMk id="3" creationId="{00000000-0000-0000-0000-000000000000}"/>
          </ac:spMkLst>
        </pc:spChg>
        <pc:spChg chg="mod">
          <ac:chgData name="Jacob Belin" userId="4522b90a-796d-4ade-bbd8-c50edf3a6c4f" providerId="ADAL" clId="{B66E5FD8-D59D-4148-B7CB-20D2F91EAFF4}" dt="2020-04-29T17:09:09.678" v="1162" actId="20577"/>
          <ac:spMkLst>
            <pc:docMk/>
            <pc:sldMk cId="0" sldId="263"/>
            <ac:spMk id="4" creationId="{00000000-0000-0000-0000-000000000000}"/>
          </ac:spMkLst>
        </pc:spChg>
        <pc:spChg chg="add mod">
          <ac:chgData name="Jacob Belin" userId="4522b90a-796d-4ade-bbd8-c50edf3a6c4f" providerId="ADAL" clId="{B66E5FD8-D59D-4148-B7CB-20D2F91EAFF4}" dt="2020-04-24T18:57:34.576" v="469" actId="20577"/>
          <ac:spMkLst>
            <pc:docMk/>
            <pc:sldMk cId="0" sldId="263"/>
            <ac:spMk id="5" creationId="{E5C6F063-4AF7-4F45-BF61-019A4905BCE3}"/>
          </ac:spMkLst>
        </pc:spChg>
        <pc:spChg chg="add mod">
          <ac:chgData name="Jacob Belin" userId="4522b90a-796d-4ade-bbd8-c50edf3a6c4f" providerId="ADAL" clId="{B66E5FD8-D59D-4148-B7CB-20D2F91EAFF4}" dt="2020-04-24T18:57:22.313" v="462" actId="120"/>
          <ac:spMkLst>
            <pc:docMk/>
            <pc:sldMk cId="0" sldId="263"/>
            <ac:spMk id="7" creationId="{F6A0C6FF-EF23-462F-8B1F-A57424A4A0A5}"/>
          </ac:spMkLst>
        </pc:spChg>
        <pc:picChg chg="add mod">
          <ac:chgData name="Jacob Belin" userId="4522b90a-796d-4ade-bbd8-c50edf3a6c4f" providerId="ADAL" clId="{B66E5FD8-D59D-4148-B7CB-20D2F91EAFF4}" dt="2020-04-24T19:00:54.749" v="470" actId="1076"/>
          <ac:picMkLst>
            <pc:docMk/>
            <pc:sldMk cId="0" sldId="263"/>
            <ac:picMk id="6" creationId="{63711292-8F2C-4009-A538-5961C54E3BB3}"/>
          </ac:picMkLst>
        </pc:picChg>
        <pc:picChg chg="add mod">
          <ac:chgData name="Jacob Belin" userId="4522b90a-796d-4ade-bbd8-c50edf3a6c4f" providerId="ADAL" clId="{B66E5FD8-D59D-4148-B7CB-20D2F91EAFF4}" dt="2020-04-24T19:01:00.219" v="472" actId="1076"/>
          <ac:picMkLst>
            <pc:docMk/>
            <pc:sldMk cId="0" sldId="263"/>
            <ac:picMk id="8" creationId="{8F04424F-1F7E-4E1C-AA23-AC7E5E2E5873}"/>
          </ac:picMkLst>
        </pc:picChg>
        <pc:cxnChg chg="add mod">
          <ac:chgData name="Jacob Belin" userId="4522b90a-796d-4ade-bbd8-c50edf3a6c4f" providerId="ADAL" clId="{B66E5FD8-D59D-4148-B7CB-20D2F91EAFF4}" dt="2020-04-24T19:01:25.611" v="484" actId="692"/>
          <ac:cxnSpMkLst>
            <pc:docMk/>
            <pc:sldMk cId="0" sldId="263"/>
            <ac:cxnSpMk id="10" creationId="{6C63130E-C8F3-4261-94BE-EB7607481951}"/>
          </ac:cxnSpMkLst>
        </pc:cxnChg>
      </pc:sldChg>
      <pc:sldChg chg="del">
        <pc:chgData name="Jacob Belin" userId="4522b90a-796d-4ade-bbd8-c50edf3a6c4f" providerId="ADAL" clId="{B66E5FD8-D59D-4148-B7CB-20D2F91EAFF4}" dt="2020-04-24T19:07:13.575" v="769" actId="2696"/>
        <pc:sldMkLst>
          <pc:docMk/>
          <pc:sldMk cId="547528881" sldId="265"/>
        </pc:sldMkLst>
      </pc:sldChg>
      <pc:sldChg chg="modSp mod">
        <pc:chgData name="Jacob Belin" userId="4522b90a-796d-4ade-bbd8-c50edf3a6c4f" providerId="ADAL" clId="{B66E5FD8-D59D-4148-B7CB-20D2F91EAFF4}" dt="2020-04-28T16:44:01.391" v="808" actId="20577"/>
        <pc:sldMkLst>
          <pc:docMk/>
          <pc:sldMk cId="0" sldId="278"/>
        </pc:sldMkLst>
        <pc:spChg chg="mod">
          <ac:chgData name="Jacob Belin" userId="4522b90a-796d-4ade-bbd8-c50edf3a6c4f" providerId="ADAL" clId="{B66E5FD8-D59D-4148-B7CB-20D2F91EAFF4}" dt="2020-04-28T16:44:01.391" v="808" actId="20577"/>
          <ac:spMkLst>
            <pc:docMk/>
            <pc:sldMk cId="0" sldId="278"/>
            <ac:spMk id="3" creationId="{00000000-0000-0000-0000-000000000000}"/>
          </ac:spMkLst>
        </pc:spChg>
        <pc:spChg chg="mod">
          <ac:chgData name="Jacob Belin" userId="4522b90a-796d-4ade-bbd8-c50edf3a6c4f" providerId="ADAL" clId="{B66E5FD8-D59D-4148-B7CB-20D2F91EAFF4}" dt="2020-04-24T19:05:06.980" v="632" actId="20577"/>
          <ac:spMkLst>
            <pc:docMk/>
            <pc:sldMk cId="0" sldId="278"/>
            <ac:spMk id="6" creationId="{00000000-0000-0000-0000-000000000000}"/>
          </ac:spMkLst>
        </pc:spChg>
      </pc:sldChg>
      <pc:sldChg chg="modSp mod">
        <pc:chgData name="Jacob Belin" userId="4522b90a-796d-4ade-bbd8-c50edf3a6c4f" providerId="ADAL" clId="{B66E5FD8-D59D-4148-B7CB-20D2F91EAFF4}" dt="2020-04-28T16:49:58.360" v="852" actId="20577"/>
        <pc:sldMkLst>
          <pc:docMk/>
          <pc:sldMk cId="0" sldId="281"/>
        </pc:sldMkLst>
        <pc:spChg chg="mod">
          <ac:chgData name="Jacob Belin" userId="4522b90a-796d-4ade-bbd8-c50edf3a6c4f" providerId="ADAL" clId="{B66E5FD8-D59D-4148-B7CB-20D2F91EAFF4}" dt="2020-04-28T16:49:41.131" v="850" actId="20577"/>
          <ac:spMkLst>
            <pc:docMk/>
            <pc:sldMk cId="0" sldId="281"/>
            <ac:spMk id="2" creationId="{00000000-0000-0000-0000-000000000000}"/>
          </ac:spMkLst>
        </pc:spChg>
        <pc:spChg chg="mod">
          <ac:chgData name="Jacob Belin" userId="4522b90a-796d-4ade-bbd8-c50edf3a6c4f" providerId="ADAL" clId="{B66E5FD8-D59D-4148-B7CB-20D2F91EAFF4}" dt="2020-04-28T16:49:58.360" v="852" actId="20577"/>
          <ac:spMkLst>
            <pc:docMk/>
            <pc:sldMk cId="0" sldId="281"/>
            <ac:spMk id="4" creationId="{00000000-0000-0000-0000-000000000000}"/>
          </ac:spMkLst>
        </pc:spChg>
      </pc:sldChg>
      <pc:sldChg chg="addSp delSp modSp mod modNotesTx">
        <pc:chgData name="Jacob Belin" userId="4522b90a-796d-4ade-bbd8-c50edf3a6c4f" providerId="ADAL" clId="{B66E5FD8-D59D-4148-B7CB-20D2F91EAFF4}" dt="2020-05-02T04:38:53.160" v="6075" actId="20577"/>
        <pc:sldMkLst>
          <pc:docMk/>
          <pc:sldMk cId="0" sldId="286"/>
        </pc:sldMkLst>
        <pc:spChg chg="mod">
          <ac:chgData name="Jacob Belin" userId="4522b90a-796d-4ade-bbd8-c50edf3a6c4f" providerId="ADAL" clId="{B66E5FD8-D59D-4148-B7CB-20D2F91EAFF4}" dt="2020-04-28T17:00:12.214" v="1015" actId="20577"/>
          <ac:spMkLst>
            <pc:docMk/>
            <pc:sldMk cId="0" sldId="286"/>
            <ac:spMk id="4" creationId="{00000000-0000-0000-0000-000000000000}"/>
          </ac:spMkLst>
        </pc:spChg>
        <pc:grpChg chg="del">
          <ac:chgData name="Jacob Belin" userId="4522b90a-796d-4ade-bbd8-c50edf3a6c4f" providerId="ADAL" clId="{B66E5FD8-D59D-4148-B7CB-20D2F91EAFF4}" dt="2020-04-29T18:05:31.691" v="2331" actId="478"/>
          <ac:grpSpMkLst>
            <pc:docMk/>
            <pc:sldMk cId="0" sldId="286"/>
            <ac:grpSpMk id="48" creationId="{00000000-0000-0000-0000-000000000000}"/>
          </ac:grpSpMkLst>
        </pc:grpChg>
        <pc:picChg chg="del">
          <ac:chgData name="Jacob Belin" userId="4522b90a-796d-4ade-bbd8-c50edf3a6c4f" providerId="ADAL" clId="{B66E5FD8-D59D-4148-B7CB-20D2F91EAFF4}" dt="2020-04-30T13:43:43.024" v="2334" actId="478"/>
          <ac:picMkLst>
            <pc:docMk/>
            <pc:sldMk cId="0" sldId="286"/>
            <ac:picMk id="3" creationId="{2E6788B6-DB78-4161-B228-9182A1A6AA2E}"/>
          </ac:picMkLst>
        </pc:picChg>
        <pc:picChg chg="add mod">
          <ac:chgData name="Jacob Belin" userId="4522b90a-796d-4ade-bbd8-c50edf3a6c4f" providerId="ADAL" clId="{B66E5FD8-D59D-4148-B7CB-20D2F91EAFF4}" dt="2020-04-30T13:44:57.910" v="2338" actId="1076"/>
          <ac:picMkLst>
            <pc:docMk/>
            <pc:sldMk cId="0" sldId="286"/>
            <ac:picMk id="5" creationId="{15EF5835-1DB5-41D0-B8A9-6CA97B868AD7}"/>
          </ac:picMkLst>
        </pc:picChg>
      </pc:sldChg>
      <pc:sldChg chg="modSp del mod">
        <pc:chgData name="Jacob Belin" userId="4522b90a-796d-4ade-bbd8-c50edf3a6c4f" providerId="ADAL" clId="{B66E5FD8-D59D-4148-B7CB-20D2F91EAFF4}" dt="2020-04-30T13:11:52.396" v="2332" actId="2696"/>
        <pc:sldMkLst>
          <pc:docMk/>
          <pc:sldMk cId="0" sldId="292"/>
        </pc:sldMkLst>
        <pc:spChg chg="mod">
          <ac:chgData name="Jacob Belin" userId="4522b90a-796d-4ade-bbd8-c50edf3a6c4f" providerId="ADAL" clId="{B66E5FD8-D59D-4148-B7CB-20D2F91EAFF4}" dt="2020-04-28T17:04:53.699" v="1077" actId="20577"/>
          <ac:spMkLst>
            <pc:docMk/>
            <pc:sldMk cId="0" sldId="292"/>
            <ac:spMk id="5" creationId="{00000000-0000-0000-0000-000000000000}"/>
          </ac:spMkLst>
        </pc:spChg>
      </pc:sldChg>
      <pc:sldChg chg="modSp mod">
        <pc:chgData name="Jacob Belin" userId="4522b90a-796d-4ade-bbd8-c50edf3a6c4f" providerId="ADAL" clId="{B66E5FD8-D59D-4148-B7CB-20D2F91EAFF4}" dt="2020-04-28T17:10:56.304" v="1133" actId="20577"/>
        <pc:sldMkLst>
          <pc:docMk/>
          <pc:sldMk cId="0" sldId="304"/>
        </pc:sldMkLst>
        <pc:spChg chg="mod">
          <ac:chgData name="Jacob Belin" userId="4522b90a-796d-4ade-bbd8-c50edf3a6c4f" providerId="ADAL" clId="{B66E5FD8-D59D-4148-B7CB-20D2F91EAFF4}" dt="2020-04-28T17:10:56.304" v="1133" actId="20577"/>
          <ac:spMkLst>
            <pc:docMk/>
            <pc:sldMk cId="0" sldId="304"/>
            <ac:spMk id="3" creationId="{00000000-0000-0000-0000-000000000000}"/>
          </ac:spMkLst>
        </pc:spChg>
        <pc:spChg chg="mod">
          <ac:chgData name="Jacob Belin" userId="4522b90a-796d-4ade-bbd8-c50edf3a6c4f" providerId="ADAL" clId="{B66E5FD8-D59D-4148-B7CB-20D2F91EAFF4}" dt="2020-04-28T17:10:49.881" v="1128" actId="20577"/>
          <ac:spMkLst>
            <pc:docMk/>
            <pc:sldMk cId="0" sldId="304"/>
            <ac:spMk id="4" creationId="{00000000-0000-0000-0000-000000000000}"/>
          </ac:spMkLst>
        </pc:spChg>
      </pc:sldChg>
      <pc:sldChg chg="addSp delSp modSp mod modNotesTx">
        <pc:chgData name="Jacob Belin" userId="4522b90a-796d-4ade-bbd8-c50edf3a6c4f" providerId="ADAL" clId="{B66E5FD8-D59D-4148-B7CB-20D2F91EAFF4}" dt="2020-05-02T04:53:57.113" v="9576" actId="20577"/>
        <pc:sldMkLst>
          <pc:docMk/>
          <pc:sldMk cId="0" sldId="309"/>
        </pc:sldMkLst>
        <pc:spChg chg="mod">
          <ac:chgData name="Jacob Belin" userId="4522b90a-796d-4ade-bbd8-c50edf3a6c4f" providerId="ADAL" clId="{B66E5FD8-D59D-4148-B7CB-20D2F91EAFF4}" dt="2020-04-29T17:41:08.437" v="1908" actId="20577"/>
          <ac:spMkLst>
            <pc:docMk/>
            <pc:sldMk cId="0" sldId="309"/>
            <ac:spMk id="3" creationId="{00000000-0000-0000-0000-000000000000}"/>
          </ac:spMkLst>
        </pc:spChg>
        <pc:spChg chg="mod">
          <ac:chgData name="Jacob Belin" userId="4522b90a-796d-4ade-bbd8-c50edf3a6c4f" providerId="ADAL" clId="{B66E5FD8-D59D-4148-B7CB-20D2F91EAFF4}" dt="2020-04-28T17:21:52.099" v="1152" actId="20577"/>
          <ac:spMkLst>
            <pc:docMk/>
            <pc:sldMk cId="0" sldId="309"/>
            <ac:spMk id="4" creationId="{00000000-0000-0000-0000-000000000000}"/>
          </ac:spMkLst>
        </pc:spChg>
        <pc:spChg chg="add del mod">
          <ac:chgData name="Jacob Belin" userId="4522b90a-796d-4ade-bbd8-c50edf3a6c4f" providerId="ADAL" clId="{B66E5FD8-D59D-4148-B7CB-20D2F91EAFF4}" dt="2020-04-29T17:40:56.699" v="1879" actId="478"/>
          <ac:spMkLst>
            <pc:docMk/>
            <pc:sldMk cId="0" sldId="309"/>
            <ac:spMk id="6" creationId="{8A06926C-0A70-44B2-8D1A-45932743B8F8}"/>
          </ac:spMkLst>
        </pc:spChg>
        <pc:spChg chg="del">
          <ac:chgData name="Jacob Belin" userId="4522b90a-796d-4ade-bbd8-c50edf3a6c4f" providerId="ADAL" clId="{B66E5FD8-D59D-4148-B7CB-20D2F91EAFF4}" dt="2020-04-29T17:40:54.755" v="1878" actId="478"/>
          <ac:spMkLst>
            <pc:docMk/>
            <pc:sldMk cId="0" sldId="309"/>
            <ac:spMk id="7" creationId="{00000000-0000-0000-0000-000000000000}"/>
          </ac:spMkLst>
        </pc:spChg>
      </pc:sldChg>
      <pc:sldChg chg="modSp mod">
        <pc:chgData name="Jacob Belin" userId="4522b90a-796d-4ade-bbd8-c50edf3a6c4f" providerId="ADAL" clId="{B66E5FD8-D59D-4148-B7CB-20D2F91EAFF4}" dt="2020-04-28T17:02:40.078" v="1049" actId="20577"/>
        <pc:sldMkLst>
          <pc:docMk/>
          <pc:sldMk cId="301838894" sldId="528"/>
        </pc:sldMkLst>
        <pc:spChg chg="mod">
          <ac:chgData name="Jacob Belin" userId="4522b90a-796d-4ade-bbd8-c50edf3a6c4f" providerId="ADAL" clId="{B66E5FD8-D59D-4148-B7CB-20D2F91EAFF4}" dt="2020-04-28T17:02:40.078" v="1049" actId="20577"/>
          <ac:spMkLst>
            <pc:docMk/>
            <pc:sldMk cId="301838894" sldId="528"/>
            <ac:spMk id="4" creationId="{00000000-0000-0000-0000-000000000000}"/>
          </ac:spMkLst>
        </pc:spChg>
      </pc:sldChg>
      <pc:sldChg chg="modSp mod">
        <pc:chgData name="Jacob Belin" userId="4522b90a-796d-4ade-bbd8-c50edf3a6c4f" providerId="ADAL" clId="{B66E5FD8-D59D-4148-B7CB-20D2F91EAFF4}" dt="2020-04-28T17:02:50.080" v="1059" actId="20577"/>
        <pc:sldMkLst>
          <pc:docMk/>
          <pc:sldMk cId="3497027998" sldId="529"/>
        </pc:sldMkLst>
        <pc:spChg chg="mod">
          <ac:chgData name="Jacob Belin" userId="4522b90a-796d-4ade-bbd8-c50edf3a6c4f" providerId="ADAL" clId="{B66E5FD8-D59D-4148-B7CB-20D2F91EAFF4}" dt="2020-04-28T17:02:50.080" v="1059" actId="20577"/>
          <ac:spMkLst>
            <pc:docMk/>
            <pc:sldMk cId="3497027998" sldId="529"/>
            <ac:spMk id="4" creationId="{00000000-0000-0000-0000-000000000000}"/>
          </ac:spMkLst>
        </pc:spChg>
      </pc:sldChg>
      <pc:sldChg chg="modSp mod">
        <pc:chgData name="Jacob Belin" userId="4522b90a-796d-4ade-bbd8-c50edf3a6c4f" providerId="ADAL" clId="{B66E5FD8-D59D-4148-B7CB-20D2F91EAFF4}" dt="2020-04-28T17:03:01.843" v="1069" actId="20577"/>
        <pc:sldMkLst>
          <pc:docMk/>
          <pc:sldMk cId="843090639" sldId="531"/>
        </pc:sldMkLst>
        <pc:spChg chg="mod">
          <ac:chgData name="Jacob Belin" userId="4522b90a-796d-4ade-bbd8-c50edf3a6c4f" providerId="ADAL" clId="{B66E5FD8-D59D-4148-B7CB-20D2F91EAFF4}" dt="2020-04-28T17:03:01.843" v="1069" actId="20577"/>
          <ac:spMkLst>
            <pc:docMk/>
            <pc:sldMk cId="843090639" sldId="531"/>
            <ac:spMk id="4" creationId="{00000000-0000-0000-0000-000000000000}"/>
          </ac:spMkLst>
        </pc:spChg>
      </pc:sldChg>
      <pc:sldChg chg="modSp mod">
        <pc:chgData name="Jacob Belin" userId="4522b90a-796d-4ade-bbd8-c50edf3a6c4f" providerId="ADAL" clId="{B66E5FD8-D59D-4148-B7CB-20D2F91EAFF4}" dt="2020-04-28T17:08:40.945" v="1104" actId="20577"/>
        <pc:sldMkLst>
          <pc:docMk/>
          <pc:sldMk cId="2109823736" sldId="540"/>
        </pc:sldMkLst>
        <pc:spChg chg="mod">
          <ac:chgData name="Jacob Belin" userId="4522b90a-796d-4ade-bbd8-c50edf3a6c4f" providerId="ADAL" clId="{B66E5FD8-D59D-4148-B7CB-20D2F91EAFF4}" dt="2020-04-28T17:08:40.945" v="1104" actId="20577"/>
          <ac:spMkLst>
            <pc:docMk/>
            <pc:sldMk cId="2109823736" sldId="540"/>
            <ac:spMk id="3" creationId="{00000000-0000-0000-0000-000000000000}"/>
          </ac:spMkLst>
        </pc:spChg>
      </pc:sldChg>
      <pc:sldChg chg="modSp mod modNotesTx">
        <pc:chgData name="Jacob Belin" userId="4522b90a-796d-4ade-bbd8-c50edf3a6c4f" providerId="ADAL" clId="{B66E5FD8-D59D-4148-B7CB-20D2F91EAFF4}" dt="2020-04-24T19:07:45.734" v="798" actId="20577"/>
        <pc:sldMkLst>
          <pc:docMk/>
          <pc:sldMk cId="2288717817" sldId="561"/>
        </pc:sldMkLst>
        <pc:spChg chg="mod">
          <ac:chgData name="Jacob Belin" userId="4522b90a-796d-4ade-bbd8-c50edf3a6c4f" providerId="ADAL" clId="{B66E5FD8-D59D-4148-B7CB-20D2F91EAFF4}" dt="2020-04-24T19:07:37.808" v="779" actId="20577"/>
          <ac:spMkLst>
            <pc:docMk/>
            <pc:sldMk cId="2288717817" sldId="561"/>
            <ac:spMk id="4" creationId="{00000000-0000-0000-0000-000000000000}"/>
          </ac:spMkLst>
        </pc:spChg>
      </pc:sldChg>
      <pc:sldChg chg="modSp mod">
        <pc:chgData name="Jacob Belin" userId="4522b90a-796d-4ade-bbd8-c50edf3a6c4f" providerId="ADAL" clId="{B66E5FD8-D59D-4148-B7CB-20D2F91EAFF4}" dt="2020-04-28T16:48:30.676" v="832" actId="20577"/>
        <pc:sldMkLst>
          <pc:docMk/>
          <pc:sldMk cId="1094252919" sldId="562"/>
        </pc:sldMkLst>
        <pc:spChg chg="mod">
          <ac:chgData name="Jacob Belin" userId="4522b90a-796d-4ade-bbd8-c50edf3a6c4f" providerId="ADAL" clId="{B66E5FD8-D59D-4148-B7CB-20D2F91EAFF4}" dt="2020-04-28T16:48:30.676" v="832" actId="20577"/>
          <ac:spMkLst>
            <pc:docMk/>
            <pc:sldMk cId="1094252919" sldId="562"/>
            <ac:spMk id="5" creationId="{00000000-0000-0000-0000-000000000000}"/>
          </ac:spMkLst>
        </pc:spChg>
      </pc:sldChg>
      <pc:sldChg chg="modSp mod">
        <pc:chgData name="Jacob Belin" userId="4522b90a-796d-4ade-bbd8-c50edf3a6c4f" providerId="ADAL" clId="{B66E5FD8-D59D-4148-B7CB-20D2F91EAFF4}" dt="2020-04-28T16:48:53.678" v="841" actId="20577"/>
        <pc:sldMkLst>
          <pc:docMk/>
          <pc:sldMk cId="861620762" sldId="563"/>
        </pc:sldMkLst>
        <pc:spChg chg="mod">
          <ac:chgData name="Jacob Belin" userId="4522b90a-796d-4ade-bbd8-c50edf3a6c4f" providerId="ADAL" clId="{B66E5FD8-D59D-4148-B7CB-20D2F91EAFF4}" dt="2020-04-28T16:48:53.678" v="841" actId="20577"/>
          <ac:spMkLst>
            <pc:docMk/>
            <pc:sldMk cId="861620762" sldId="563"/>
            <ac:spMk id="5" creationId="{00000000-0000-0000-0000-000000000000}"/>
          </ac:spMkLst>
        </pc:spChg>
      </pc:sldChg>
      <pc:sldChg chg="modSp mod modNotesTx">
        <pc:chgData name="Jacob Belin" userId="4522b90a-796d-4ade-bbd8-c50edf3a6c4f" providerId="ADAL" clId="{B66E5FD8-D59D-4148-B7CB-20D2F91EAFF4}" dt="2020-05-02T04:33:51.256" v="4868" actId="20577"/>
        <pc:sldMkLst>
          <pc:docMk/>
          <pc:sldMk cId="1694887541" sldId="577"/>
        </pc:sldMkLst>
        <pc:spChg chg="mod">
          <ac:chgData name="Jacob Belin" userId="4522b90a-796d-4ade-bbd8-c50edf3a6c4f" providerId="ADAL" clId="{B66E5FD8-D59D-4148-B7CB-20D2F91EAFF4}" dt="2020-04-29T17:13:36.543" v="1398" actId="20578"/>
          <ac:spMkLst>
            <pc:docMk/>
            <pc:sldMk cId="1694887541" sldId="577"/>
            <ac:spMk id="3" creationId="{161365CE-AB77-46FB-9A70-174D06CB5FAC}"/>
          </ac:spMkLst>
        </pc:spChg>
        <pc:spChg chg="mod">
          <ac:chgData name="Jacob Belin" userId="4522b90a-796d-4ade-bbd8-c50edf3a6c4f" providerId="ADAL" clId="{B66E5FD8-D59D-4148-B7CB-20D2F91EAFF4}" dt="2020-04-28T16:56:38.239" v="997" actId="20577"/>
          <ac:spMkLst>
            <pc:docMk/>
            <pc:sldMk cId="1694887541" sldId="577"/>
            <ac:spMk id="8" creationId="{00000000-0000-0000-0000-000000000000}"/>
          </ac:spMkLst>
        </pc:spChg>
      </pc:sldChg>
      <pc:sldChg chg="modSp mod">
        <pc:chgData name="Jacob Belin" userId="4522b90a-796d-4ade-bbd8-c50edf3a6c4f" providerId="ADAL" clId="{B66E5FD8-D59D-4148-B7CB-20D2F91EAFF4}" dt="2020-04-28T17:21:43.273" v="1143" actId="20577"/>
        <pc:sldMkLst>
          <pc:docMk/>
          <pc:sldMk cId="110420386" sldId="579"/>
        </pc:sldMkLst>
        <pc:spChg chg="mod">
          <ac:chgData name="Jacob Belin" userId="4522b90a-796d-4ade-bbd8-c50edf3a6c4f" providerId="ADAL" clId="{B66E5FD8-D59D-4148-B7CB-20D2F91EAFF4}" dt="2020-04-28T17:21:43.273" v="1143" actId="20577"/>
          <ac:spMkLst>
            <pc:docMk/>
            <pc:sldMk cId="110420386" sldId="579"/>
            <ac:spMk id="5" creationId="{00000000-0000-0000-0000-000000000000}"/>
          </ac:spMkLst>
        </pc:spChg>
      </pc:sldChg>
      <pc:sldChg chg="modSp mod">
        <pc:chgData name="Jacob Belin" userId="4522b90a-796d-4ade-bbd8-c50edf3a6c4f" providerId="ADAL" clId="{B66E5FD8-D59D-4148-B7CB-20D2F91EAFF4}" dt="2020-04-28T17:02:09.497" v="1029" actId="20577"/>
        <pc:sldMkLst>
          <pc:docMk/>
          <pc:sldMk cId="2154985443" sldId="626"/>
        </pc:sldMkLst>
        <pc:spChg chg="mod">
          <ac:chgData name="Jacob Belin" userId="4522b90a-796d-4ade-bbd8-c50edf3a6c4f" providerId="ADAL" clId="{B66E5FD8-D59D-4148-B7CB-20D2F91EAFF4}" dt="2020-04-28T17:02:09.497" v="1029" actId="20577"/>
          <ac:spMkLst>
            <pc:docMk/>
            <pc:sldMk cId="2154985443" sldId="626"/>
            <ac:spMk id="4" creationId="{00000000-0000-0000-0000-000000000000}"/>
          </ac:spMkLst>
        </pc:spChg>
      </pc:sldChg>
      <pc:sldChg chg="modSp mod">
        <pc:chgData name="Jacob Belin" userId="4522b90a-796d-4ade-bbd8-c50edf3a6c4f" providerId="ADAL" clId="{B66E5FD8-D59D-4148-B7CB-20D2F91EAFF4}" dt="2020-04-28T17:02:03.153" v="1022" actId="20577"/>
        <pc:sldMkLst>
          <pc:docMk/>
          <pc:sldMk cId="4071111877" sldId="627"/>
        </pc:sldMkLst>
        <pc:spChg chg="mod">
          <ac:chgData name="Jacob Belin" userId="4522b90a-796d-4ade-bbd8-c50edf3a6c4f" providerId="ADAL" clId="{B66E5FD8-D59D-4148-B7CB-20D2F91EAFF4}" dt="2020-04-28T17:02:03.153" v="1022" actId="20577"/>
          <ac:spMkLst>
            <pc:docMk/>
            <pc:sldMk cId="4071111877" sldId="627"/>
            <ac:spMk id="4" creationId="{00000000-0000-0000-0000-000000000000}"/>
          </ac:spMkLst>
        </pc:spChg>
      </pc:sldChg>
      <pc:sldChg chg="modSp mod modNotesTx">
        <pc:chgData name="Jacob Belin" userId="4522b90a-796d-4ade-bbd8-c50edf3a6c4f" providerId="ADAL" clId="{B66E5FD8-D59D-4148-B7CB-20D2F91EAFF4}" dt="2020-04-28T16:45:28.758" v="825" actId="20577"/>
        <pc:sldMkLst>
          <pc:docMk/>
          <pc:sldMk cId="1020466320" sldId="629"/>
        </pc:sldMkLst>
        <pc:spChg chg="mod">
          <ac:chgData name="Jacob Belin" userId="4522b90a-796d-4ade-bbd8-c50edf3a6c4f" providerId="ADAL" clId="{B66E5FD8-D59D-4148-B7CB-20D2F91EAFF4}" dt="2020-04-28T16:45:28.758" v="825" actId="20577"/>
          <ac:spMkLst>
            <pc:docMk/>
            <pc:sldMk cId="1020466320" sldId="629"/>
            <ac:spMk id="4" creationId="{00000000-0000-0000-0000-000000000000}"/>
          </ac:spMkLst>
        </pc:spChg>
      </pc:sldChg>
      <pc:sldChg chg="modSp mod modNotesTx">
        <pc:chgData name="Jacob Belin" userId="4522b90a-796d-4ade-bbd8-c50edf3a6c4f" providerId="ADAL" clId="{B66E5FD8-D59D-4148-B7CB-20D2F91EAFF4}" dt="2020-05-02T04:28:42.230" v="3786" actId="20577"/>
        <pc:sldMkLst>
          <pc:docMk/>
          <pc:sldMk cId="805198225" sldId="630"/>
        </pc:sldMkLst>
        <pc:spChg chg="mod">
          <ac:chgData name="Jacob Belin" userId="4522b90a-796d-4ade-bbd8-c50edf3a6c4f" providerId="ADAL" clId="{B66E5FD8-D59D-4148-B7CB-20D2F91EAFF4}" dt="2020-04-29T17:11:40.474" v="1393" actId="20577"/>
          <ac:spMkLst>
            <pc:docMk/>
            <pc:sldMk cId="805198225" sldId="630"/>
            <ac:spMk id="3" creationId="{00000000-0000-0000-0000-000000000000}"/>
          </ac:spMkLst>
        </pc:spChg>
      </pc:sldChg>
      <pc:sldChg chg="addSp delSp modSp mod modNotesTx">
        <pc:chgData name="Jacob Belin" userId="4522b90a-796d-4ade-bbd8-c50edf3a6c4f" providerId="ADAL" clId="{B66E5FD8-D59D-4148-B7CB-20D2F91EAFF4}" dt="2020-05-02T04:48:41.263" v="8327" actId="33524"/>
        <pc:sldMkLst>
          <pc:docMk/>
          <pc:sldMk cId="2150821274" sldId="639"/>
        </pc:sldMkLst>
        <pc:spChg chg="del">
          <ac:chgData name="Jacob Belin" userId="4522b90a-796d-4ade-bbd8-c50edf3a6c4f" providerId="ADAL" clId="{B66E5FD8-D59D-4148-B7CB-20D2F91EAFF4}" dt="2020-04-29T17:25:35.245" v="1399" actId="478"/>
          <ac:spMkLst>
            <pc:docMk/>
            <pc:sldMk cId="2150821274" sldId="639"/>
            <ac:spMk id="3" creationId="{00000000-0000-0000-0000-000000000000}"/>
          </ac:spMkLst>
        </pc:spChg>
        <pc:spChg chg="mod">
          <ac:chgData name="Jacob Belin" userId="4522b90a-796d-4ade-bbd8-c50edf3a6c4f" providerId="ADAL" clId="{B66E5FD8-D59D-4148-B7CB-20D2F91EAFF4}" dt="2020-04-28T17:05:26.070" v="1091" actId="20577"/>
          <ac:spMkLst>
            <pc:docMk/>
            <pc:sldMk cId="2150821274" sldId="639"/>
            <ac:spMk id="4" creationId="{00000000-0000-0000-0000-000000000000}"/>
          </ac:spMkLst>
        </pc:spChg>
        <pc:spChg chg="del">
          <ac:chgData name="Jacob Belin" userId="4522b90a-796d-4ade-bbd8-c50edf3a6c4f" providerId="ADAL" clId="{B66E5FD8-D59D-4148-B7CB-20D2F91EAFF4}" dt="2020-04-29T17:25:56.437" v="1402" actId="478"/>
          <ac:spMkLst>
            <pc:docMk/>
            <pc:sldMk cId="2150821274" sldId="639"/>
            <ac:spMk id="5" creationId="{00000000-0000-0000-0000-000000000000}"/>
          </ac:spMkLst>
        </pc:spChg>
        <pc:spChg chg="add del mod">
          <ac:chgData name="Jacob Belin" userId="4522b90a-796d-4ade-bbd8-c50edf3a6c4f" providerId="ADAL" clId="{B66E5FD8-D59D-4148-B7CB-20D2F91EAFF4}" dt="2020-04-29T17:25:38.372" v="1400" actId="478"/>
          <ac:spMkLst>
            <pc:docMk/>
            <pc:sldMk cId="2150821274" sldId="639"/>
            <ac:spMk id="7" creationId="{935165D1-D445-4C6B-8260-673E4EF03793}"/>
          </ac:spMkLst>
        </pc:spChg>
        <pc:spChg chg="add del mod">
          <ac:chgData name="Jacob Belin" userId="4522b90a-796d-4ade-bbd8-c50edf3a6c4f" providerId="ADAL" clId="{B66E5FD8-D59D-4148-B7CB-20D2F91EAFF4}" dt="2020-04-29T17:25:58.253" v="1403" actId="478"/>
          <ac:spMkLst>
            <pc:docMk/>
            <pc:sldMk cId="2150821274" sldId="639"/>
            <ac:spMk id="10" creationId="{FCA0BCCA-241A-47E6-ACFD-0513418DF9DF}"/>
          </ac:spMkLst>
        </pc:spChg>
        <pc:graphicFrameChg chg="add mod">
          <ac:chgData name="Jacob Belin" userId="4522b90a-796d-4ade-bbd8-c50edf3a6c4f" providerId="ADAL" clId="{B66E5FD8-D59D-4148-B7CB-20D2F91EAFF4}" dt="2020-04-29T17:26:16.674" v="1406"/>
          <ac:graphicFrameMkLst>
            <pc:docMk/>
            <pc:sldMk cId="2150821274" sldId="639"/>
            <ac:graphicFrameMk id="8" creationId="{FC8E12FC-8DA8-4913-8AAA-D7E389679565}"/>
          </ac:graphicFrameMkLst>
        </pc:graphicFrameChg>
      </pc:sldChg>
      <pc:sldChg chg="modSp mod">
        <pc:chgData name="Jacob Belin" userId="4522b90a-796d-4ade-bbd8-c50edf3a6c4f" providerId="ADAL" clId="{B66E5FD8-D59D-4148-B7CB-20D2F91EAFF4}" dt="2020-04-28T17:21:07.333" v="1136" actId="20577"/>
        <pc:sldMkLst>
          <pc:docMk/>
          <pc:sldMk cId="2413905443" sldId="644"/>
        </pc:sldMkLst>
        <pc:spChg chg="mod">
          <ac:chgData name="Jacob Belin" userId="4522b90a-796d-4ade-bbd8-c50edf3a6c4f" providerId="ADAL" clId="{B66E5FD8-D59D-4148-B7CB-20D2F91EAFF4}" dt="2020-04-28T17:21:07.333" v="1136" actId="20577"/>
          <ac:spMkLst>
            <pc:docMk/>
            <pc:sldMk cId="2413905443" sldId="644"/>
            <ac:spMk id="3" creationId="{00000000-0000-0000-0000-000000000000}"/>
          </ac:spMkLst>
        </pc:spChg>
      </pc:sldChg>
      <pc:sldChg chg="modSp mod">
        <pc:chgData name="Jacob Belin" userId="4522b90a-796d-4ade-bbd8-c50edf3a6c4f" providerId="ADAL" clId="{B66E5FD8-D59D-4148-B7CB-20D2F91EAFF4}" dt="2020-04-28T17:02:24.358" v="1039" actId="20577"/>
        <pc:sldMkLst>
          <pc:docMk/>
          <pc:sldMk cId="4170688865" sldId="645"/>
        </pc:sldMkLst>
        <pc:spChg chg="mod">
          <ac:chgData name="Jacob Belin" userId="4522b90a-796d-4ade-bbd8-c50edf3a6c4f" providerId="ADAL" clId="{B66E5FD8-D59D-4148-B7CB-20D2F91EAFF4}" dt="2020-04-28T17:02:24.358" v="1039" actId="20577"/>
          <ac:spMkLst>
            <pc:docMk/>
            <pc:sldMk cId="4170688865" sldId="645"/>
            <ac:spMk id="4" creationId="{00000000-0000-0000-0000-000000000000}"/>
          </ac:spMkLst>
        </pc:spChg>
      </pc:sldChg>
      <pc:sldChg chg="addSp delSp modSp add mod modAnim modNotesTx">
        <pc:chgData name="Jacob Belin" userId="4522b90a-796d-4ade-bbd8-c50edf3a6c4f" providerId="ADAL" clId="{B66E5FD8-D59D-4148-B7CB-20D2F91EAFF4}" dt="2020-05-02T04:40:21.715" v="6490" actId="20577"/>
        <pc:sldMkLst>
          <pc:docMk/>
          <pc:sldMk cId="4044235533" sldId="650"/>
        </pc:sldMkLst>
        <pc:picChg chg="del mod">
          <ac:chgData name="Jacob Belin" userId="4522b90a-796d-4ade-bbd8-c50edf3a6c4f" providerId="ADAL" clId="{B66E5FD8-D59D-4148-B7CB-20D2F91EAFF4}" dt="2020-04-30T13:45:27.011" v="2341" actId="478"/>
          <ac:picMkLst>
            <pc:docMk/>
            <pc:sldMk cId="4044235533" sldId="650"/>
            <ac:picMk id="3" creationId="{2E6788B6-DB78-4161-B228-9182A1A6AA2E}"/>
          </ac:picMkLst>
        </pc:picChg>
        <pc:picChg chg="add mod">
          <ac:chgData name="Jacob Belin" userId="4522b90a-796d-4ade-bbd8-c50edf3a6c4f" providerId="ADAL" clId="{B66E5FD8-D59D-4148-B7CB-20D2F91EAFF4}" dt="2020-04-30T13:46:17.752" v="2346" actId="1076"/>
          <ac:picMkLst>
            <pc:docMk/>
            <pc:sldMk cId="4044235533" sldId="650"/>
            <ac:picMk id="5" creationId="{FE37BA3A-46F8-45A7-AB8B-33AEF05BE2C9}"/>
          </ac:picMkLst>
        </pc:picChg>
      </pc:sldChg>
      <pc:sldChg chg="addSp delSp modSp add mod delAnim modNotesTx">
        <pc:chgData name="Jacob Belin" userId="4522b90a-796d-4ade-bbd8-c50edf3a6c4f" providerId="ADAL" clId="{B66E5FD8-D59D-4148-B7CB-20D2F91EAFF4}" dt="2020-05-02T04:44:03.408" v="7371" actId="20577"/>
        <pc:sldMkLst>
          <pc:docMk/>
          <pc:sldMk cId="1465433159" sldId="651"/>
        </pc:sldMkLst>
        <pc:spChg chg="mod">
          <ac:chgData name="Jacob Belin" userId="4522b90a-796d-4ade-bbd8-c50edf3a6c4f" providerId="ADAL" clId="{B66E5FD8-D59D-4148-B7CB-20D2F91EAFF4}" dt="2020-04-30T15:40:56.263" v="2368" actId="20577"/>
          <ac:spMkLst>
            <pc:docMk/>
            <pc:sldMk cId="1465433159" sldId="651"/>
            <ac:spMk id="2" creationId="{00000000-0000-0000-0000-000000000000}"/>
          </ac:spMkLst>
        </pc:spChg>
        <pc:spChg chg="add mod">
          <ac:chgData name="Jacob Belin" userId="4522b90a-796d-4ade-bbd8-c50edf3a6c4f" providerId="ADAL" clId="{B66E5FD8-D59D-4148-B7CB-20D2F91EAFF4}" dt="2020-04-30T15:41:36.947" v="2377" actId="1076"/>
          <ac:spMkLst>
            <pc:docMk/>
            <pc:sldMk cId="1465433159" sldId="651"/>
            <ac:spMk id="7" creationId="{6E12CEBA-EC37-4542-A1A1-512240F29863}"/>
          </ac:spMkLst>
        </pc:spChg>
        <pc:spChg chg="add mod">
          <ac:chgData name="Jacob Belin" userId="4522b90a-796d-4ade-bbd8-c50edf3a6c4f" providerId="ADAL" clId="{B66E5FD8-D59D-4148-B7CB-20D2F91EAFF4}" dt="2020-04-30T15:41:33.095" v="2376" actId="1076"/>
          <ac:spMkLst>
            <pc:docMk/>
            <pc:sldMk cId="1465433159" sldId="651"/>
            <ac:spMk id="8" creationId="{C5DEF6B1-9CFB-47BF-9FDF-0BB75E847CB4}"/>
          </ac:spMkLst>
        </pc:spChg>
        <pc:graphicFrameChg chg="add mod modGraphic">
          <ac:chgData name="Jacob Belin" userId="4522b90a-796d-4ade-bbd8-c50edf3a6c4f" providerId="ADAL" clId="{B66E5FD8-D59D-4148-B7CB-20D2F91EAFF4}" dt="2020-04-30T15:41:08.708" v="2373" actId="1076"/>
          <ac:graphicFrameMkLst>
            <pc:docMk/>
            <pc:sldMk cId="1465433159" sldId="651"/>
            <ac:graphicFrameMk id="6" creationId="{AF0C8673-7D72-4FE5-AB5D-4F951B362FD8}"/>
          </ac:graphicFrameMkLst>
        </pc:graphicFrameChg>
        <pc:picChg chg="del">
          <ac:chgData name="Jacob Belin" userId="4522b90a-796d-4ade-bbd8-c50edf3a6c4f" providerId="ADAL" clId="{B66E5FD8-D59D-4148-B7CB-20D2F91EAFF4}" dt="2020-04-30T15:40:59.012" v="2369" actId="478"/>
          <ac:picMkLst>
            <pc:docMk/>
            <pc:sldMk cId="1465433159" sldId="651"/>
            <ac:picMk id="5" creationId="{FE37BA3A-46F8-45A7-AB8B-33AEF05BE2C9}"/>
          </ac:picMkLst>
        </pc:picChg>
      </pc:sldChg>
      <pc:sldChg chg="delSp add del mod">
        <pc:chgData name="Jacob Belin" userId="4522b90a-796d-4ade-bbd8-c50edf3a6c4f" providerId="ADAL" clId="{B66E5FD8-D59D-4148-B7CB-20D2F91EAFF4}" dt="2020-04-30T13:46:58.267" v="2348" actId="2696"/>
        <pc:sldMkLst>
          <pc:docMk/>
          <pc:sldMk cId="2447018927" sldId="651"/>
        </pc:sldMkLst>
        <pc:picChg chg="del">
          <ac:chgData name="Jacob Belin" userId="4522b90a-796d-4ade-bbd8-c50edf3a6c4f" providerId="ADAL" clId="{B66E5FD8-D59D-4148-B7CB-20D2F91EAFF4}" dt="2020-04-30T13:46:55.673" v="2347" actId="478"/>
          <ac:picMkLst>
            <pc:docMk/>
            <pc:sldMk cId="2447018927" sldId="651"/>
            <ac:picMk id="3" creationId="{2E6788B6-DB78-4161-B228-9182A1A6AA2E}"/>
          </ac:picMkLst>
        </pc:picChg>
      </pc:sldChg>
    </pc:docChg>
  </pc:docChgLst>
  <pc:docChgLst>
    <pc:chgData name="Jacqueline Nicole Fonseca" userId="S::jacqueline.fonseca@nau.edu::185a8c8d-6028-47a9-9f9a-540d8dc29d96" providerId="AD" clId="Web-{806DDC8C-018A-4E42-95E8-9E9B1DF738C9}"/>
    <pc:docChg chg="modSld">
      <pc:chgData name="Jacqueline Nicole Fonseca" userId="S::jacqueline.fonseca@nau.edu::185a8c8d-6028-47a9-9f9a-540d8dc29d96" providerId="AD" clId="Web-{806DDC8C-018A-4E42-95E8-9E9B1DF738C9}" dt="2020-05-01T22:46:57.713" v="1522"/>
      <pc:docMkLst>
        <pc:docMk/>
      </pc:docMkLst>
      <pc:sldChg chg="modNotes">
        <pc:chgData name="Jacqueline Nicole Fonseca" userId="S::jacqueline.fonseca@nau.edu::185a8c8d-6028-47a9-9f9a-540d8dc29d96" providerId="AD" clId="Web-{806DDC8C-018A-4E42-95E8-9E9B1DF738C9}" dt="2020-05-01T22:28:43.134" v="410"/>
        <pc:sldMkLst>
          <pc:docMk/>
          <pc:sldMk cId="0" sldId="281"/>
        </pc:sldMkLst>
      </pc:sldChg>
      <pc:sldChg chg="modNotes">
        <pc:chgData name="Jacqueline Nicole Fonseca" userId="S::jacqueline.fonseca@nau.edu::185a8c8d-6028-47a9-9f9a-540d8dc29d96" providerId="AD" clId="Web-{806DDC8C-018A-4E42-95E8-9E9B1DF738C9}" dt="2020-05-01T22:34:32.098" v="876"/>
        <pc:sldMkLst>
          <pc:docMk/>
          <pc:sldMk cId="0" sldId="284"/>
        </pc:sldMkLst>
      </pc:sldChg>
      <pc:sldChg chg="modNotes">
        <pc:chgData name="Jacqueline Nicole Fonseca" userId="S::jacqueline.fonseca@nau.edu::185a8c8d-6028-47a9-9f9a-540d8dc29d96" providerId="AD" clId="Web-{806DDC8C-018A-4E42-95E8-9E9B1DF738C9}" dt="2020-05-01T22:36:49.252" v="1108"/>
        <pc:sldMkLst>
          <pc:docMk/>
          <pc:sldMk cId="0" sldId="285"/>
        </pc:sldMkLst>
      </pc:sldChg>
      <pc:sldChg chg="modNotes">
        <pc:chgData name="Jacqueline Nicole Fonseca" userId="S::jacqueline.fonseca@nau.edu::185a8c8d-6028-47a9-9f9a-540d8dc29d96" providerId="AD" clId="Web-{806DDC8C-018A-4E42-95E8-9E9B1DF738C9}" dt="2020-05-01T22:45:52.573" v="1411"/>
        <pc:sldMkLst>
          <pc:docMk/>
          <pc:sldMk cId="2109823736" sldId="540"/>
        </pc:sldMkLst>
      </pc:sldChg>
      <pc:sldChg chg="modNotes">
        <pc:chgData name="Jacqueline Nicole Fonseca" userId="S::jacqueline.fonseca@nau.edu::185a8c8d-6028-47a9-9f9a-540d8dc29d96" providerId="AD" clId="Web-{806DDC8C-018A-4E42-95E8-9E9B1DF738C9}" dt="2020-05-01T22:46:57.713" v="1522"/>
        <pc:sldMkLst>
          <pc:docMk/>
          <pc:sldMk cId="2948618492" sldId="546"/>
        </pc:sldMkLst>
      </pc:sldChg>
      <pc:sldChg chg="modNotes">
        <pc:chgData name="Jacqueline Nicole Fonseca" userId="S::jacqueline.fonseca@nau.edu::185a8c8d-6028-47a9-9f9a-540d8dc29d96" providerId="AD" clId="Web-{806DDC8C-018A-4E42-95E8-9E9B1DF738C9}" dt="2020-05-01T22:25:13.918" v="0"/>
        <pc:sldMkLst>
          <pc:docMk/>
          <pc:sldMk cId="1020466320" sldId="629"/>
        </pc:sldMkLst>
      </pc:sldChg>
      <pc:sldChg chg="modNotes">
        <pc:chgData name="Jacqueline Nicole Fonseca" userId="S::jacqueline.fonseca@nau.edu::185a8c8d-6028-47a9-9f9a-540d8dc29d96" providerId="AD" clId="Web-{806DDC8C-018A-4E42-95E8-9E9B1DF738C9}" dt="2020-05-01T22:46:54.025" v="1521"/>
        <pc:sldMkLst>
          <pc:docMk/>
          <pc:sldMk cId="3457178399" sldId="640"/>
        </pc:sldMkLst>
      </pc:sldChg>
    </pc:docChg>
  </pc:docChgLst>
  <pc:docChgLst>
    <pc:chgData name="Richard Anthony Campos" userId="S::rac469@nau.edu::2d315ffa-0eb9-4626-b2e7-02adbb0f43ed" providerId="AD" clId="Web-{E2868FD6-520D-4D8E-BBDA-398550621EB3}"/>
    <pc:docChg chg="delSld modSld">
      <pc:chgData name="Richard Anthony Campos" userId="S::rac469@nau.edu::2d315ffa-0eb9-4626-b2e7-02adbb0f43ed" providerId="AD" clId="Web-{E2868FD6-520D-4D8E-BBDA-398550621EB3}" dt="2020-04-28T17:20:18.590" v="89" actId="20577"/>
      <pc:docMkLst>
        <pc:docMk/>
      </pc:docMkLst>
      <pc:sldChg chg="modSp">
        <pc:chgData name="Richard Anthony Campos" userId="S::rac469@nau.edu::2d315ffa-0eb9-4626-b2e7-02adbb0f43ed" providerId="AD" clId="Web-{E2868FD6-520D-4D8E-BBDA-398550621EB3}" dt="2020-04-28T17:11:20.639" v="50" actId="20577"/>
        <pc:sldMkLst>
          <pc:docMk/>
          <pc:sldMk cId="0" sldId="304"/>
        </pc:sldMkLst>
        <pc:spChg chg="mod">
          <ac:chgData name="Richard Anthony Campos" userId="S::rac469@nau.edu::2d315ffa-0eb9-4626-b2e7-02adbb0f43ed" providerId="AD" clId="Web-{E2868FD6-520D-4D8E-BBDA-398550621EB3}" dt="2020-04-28T17:11:20.639" v="50" actId="20577"/>
          <ac:spMkLst>
            <pc:docMk/>
            <pc:sldMk cId="0" sldId="304"/>
            <ac:spMk id="3" creationId="{00000000-0000-0000-0000-000000000000}"/>
          </ac:spMkLst>
        </pc:spChg>
      </pc:sldChg>
      <pc:sldChg chg="del">
        <pc:chgData name="Richard Anthony Campos" userId="S::rac469@nau.edu::2d315ffa-0eb9-4626-b2e7-02adbb0f43ed" providerId="AD" clId="Web-{E2868FD6-520D-4D8E-BBDA-398550621EB3}" dt="2020-04-28T17:17:07.746" v="57"/>
        <pc:sldMkLst>
          <pc:docMk/>
          <pc:sldMk cId="2909308684" sldId="526"/>
        </pc:sldMkLst>
      </pc:sldChg>
      <pc:sldChg chg="modSp">
        <pc:chgData name="Richard Anthony Campos" userId="S::rac469@nau.edu::2d315ffa-0eb9-4626-b2e7-02adbb0f43ed" providerId="AD" clId="Web-{E2868FD6-520D-4D8E-BBDA-398550621EB3}" dt="2020-04-28T17:06:11.141" v="44" actId="20577"/>
        <pc:sldMkLst>
          <pc:docMk/>
          <pc:sldMk cId="2150821274" sldId="639"/>
        </pc:sldMkLst>
        <pc:spChg chg="mod">
          <ac:chgData name="Richard Anthony Campos" userId="S::rac469@nau.edu::2d315ffa-0eb9-4626-b2e7-02adbb0f43ed" providerId="AD" clId="Web-{E2868FD6-520D-4D8E-BBDA-398550621EB3}" dt="2020-04-28T17:05:55.829" v="35" actId="20577"/>
          <ac:spMkLst>
            <pc:docMk/>
            <pc:sldMk cId="2150821274" sldId="639"/>
            <ac:spMk id="2" creationId="{00000000-0000-0000-0000-000000000000}"/>
          </ac:spMkLst>
        </pc:spChg>
        <pc:spChg chg="mod">
          <ac:chgData name="Richard Anthony Campos" userId="S::rac469@nau.edu::2d315ffa-0eb9-4626-b2e7-02adbb0f43ed" providerId="AD" clId="Web-{E2868FD6-520D-4D8E-BBDA-398550621EB3}" dt="2020-04-28T17:06:11.141" v="44" actId="20577"/>
          <ac:spMkLst>
            <pc:docMk/>
            <pc:sldMk cId="2150821274" sldId="639"/>
            <ac:spMk id="5" creationId="{00000000-0000-0000-0000-000000000000}"/>
          </ac:spMkLst>
        </pc:spChg>
      </pc:sldChg>
      <pc:sldChg chg="modSp">
        <pc:chgData name="Richard Anthony Campos" userId="S::rac469@nau.edu::2d315ffa-0eb9-4626-b2e7-02adbb0f43ed" providerId="AD" clId="Web-{E2868FD6-520D-4D8E-BBDA-398550621EB3}" dt="2020-04-28T17:11:48.451" v="56" actId="14100"/>
        <pc:sldMkLst>
          <pc:docMk/>
          <pc:sldMk cId="3565172030" sldId="643"/>
        </pc:sldMkLst>
        <pc:spChg chg="mod">
          <ac:chgData name="Richard Anthony Campos" userId="S::rac469@nau.edu::2d315ffa-0eb9-4626-b2e7-02adbb0f43ed" providerId="AD" clId="Web-{E2868FD6-520D-4D8E-BBDA-398550621EB3}" dt="2020-04-28T17:11:48.451" v="56" actId="14100"/>
          <ac:spMkLst>
            <pc:docMk/>
            <pc:sldMk cId="3565172030" sldId="643"/>
            <ac:spMk id="22" creationId="{00000000-0000-0000-0000-000000000000}"/>
          </ac:spMkLst>
        </pc:spChg>
      </pc:sldChg>
      <pc:sldChg chg="modSp">
        <pc:chgData name="Richard Anthony Campos" userId="S::rac469@nau.edu::2d315ffa-0eb9-4626-b2e7-02adbb0f43ed" providerId="AD" clId="Web-{E2868FD6-520D-4D8E-BBDA-398550621EB3}" dt="2020-04-28T17:20:18.590" v="89" actId="20577"/>
        <pc:sldMkLst>
          <pc:docMk/>
          <pc:sldMk cId="2413905443" sldId="644"/>
        </pc:sldMkLst>
        <pc:spChg chg="mod">
          <ac:chgData name="Richard Anthony Campos" userId="S::rac469@nau.edu::2d315ffa-0eb9-4626-b2e7-02adbb0f43ed" providerId="AD" clId="Web-{E2868FD6-520D-4D8E-BBDA-398550621EB3}" dt="2020-04-28T17:20:18.590" v="89" actId="20577"/>
          <ac:spMkLst>
            <pc:docMk/>
            <pc:sldMk cId="2413905443" sldId="644"/>
            <ac:spMk id="3" creationId="{00000000-0000-0000-0000-000000000000}"/>
          </ac:spMkLst>
        </pc:spChg>
      </pc:sldChg>
      <pc:sldChg chg="modSp">
        <pc:chgData name="Richard Anthony Campos" userId="S::rac469@nau.edu::2d315ffa-0eb9-4626-b2e7-02adbb0f43ed" providerId="AD" clId="Web-{E2868FD6-520D-4D8E-BBDA-398550621EB3}" dt="2020-04-28T17:03:49.705" v="8" actId="20577"/>
        <pc:sldMkLst>
          <pc:docMk/>
          <pc:sldMk cId="4170688865" sldId="645"/>
        </pc:sldMkLst>
        <pc:spChg chg="mod">
          <ac:chgData name="Richard Anthony Campos" userId="S::rac469@nau.edu::2d315ffa-0eb9-4626-b2e7-02adbb0f43ed" providerId="AD" clId="Web-{E2868FD6-520D-4D8E-BBDA-398550621EB3}" dt="2020-04-28T17:03:49.705" v="8" actId="20577"/>
          <ac:spMkLst>
            <pc:docMk/>
            <pc:sldMk cId="4170688865" sldId="645"/>
            <ac:spMk id="2" creationId="{00000000-0000-0000-0000-000000000000}"/>
          </ac:spMkLst>
        </pc:spChg>
      </pc:sldChg>
    </pc:docChg>
  </pc:docChgLst>
  <pc:docChgLst>
    <pc:chgData name="Richard Anthony Campos" userId="S::rac469@nau.edu::2d315ffa-0eb9-4626-b2e7-02adbb0f43ed" providerId="AD" clId="Web-{E1CF570E-48D7-4982-A161-5DA01A4C7A71}"/>
    <pc:docChg chg="modSld">
      <pc:chgData name="Richard Anthony Campos" userId="S::rac469@nau.edu::2d315ffa-0eb9-4626-b2e7-02adbb0f43ed" providerId="AD" clId="Web-{E1CF570E-48D7-4982-A161-5DA01A4C7A71}" dt="2020-04-30T04:58:03.643" v="19"/>
      <pc:docMkLst>
        <pc:docMk/>
      </pc:docMkLst>
      <pc:sldChg chg="addSp delSp modSp">
        <pc:chgData name="Richard Anthony Campos" userId="S::rac469@nau.edu::2d315ffa-0eb9-4626-b2e7-02adbb0f43ed" providerId="AD" clId="Web-{E1CF570E-48D7-4982-A161-5DA01A4C7A71}" dt="2020-04-30T04:58:03.643" v="19"/>
        <pc:sldMkLst>
          <pc:docMk/>
          <pc:sldMk cId="301838894" sldId="528"/>
        </pc:sldMkLst>
        <pc:picChg chg="add del mod">
          <ac:chgData name="Richard Anthony Campos" userId="S::rac469@nau.edu::2d315ffa-0eb9-4626-b2e7-02adbb0f43ed" providerId="AD" clId="Web-{E1CF570E-48D7-4982-A161-5DA01A4C7A71}" dt="2020-04-30T04:56:16.675" v="18"/>
          <ac:picMkLst>
            <pc:docMk/>
            <pc:sldMk cId="301838894" sldId="528"/>
            <ac:picMk id="3" creationId="{84B12B3D-1B18-4F22-BE4C-3A2736EA1CFC}"/>
          </ac:picMkLst>
        </pc:picChg>
        <pc:picChg chg="del">
          <ac:chgData name="Richard Anthony Campos" userId="S::rac469@nau.edu::2d315ffa-0eb9-4626-b2e7-02adbb0f43ed" providerId="AD" clId="Web-{E1CF570E-48D7-4982-A161-5DA01A4C7A71}" dt="2020-04-30T04:58:03.643" v="19"/>
          <ac:picMkLst>
            <pc:docMk/>
            <pc:sldMk cId="301838894" sldId="528"/>
            <ac:picMk id="5" creationId="{310B86DF-DE3D-4E49-9400-B7A735F740CE}"/>
          </ac:picMkLst>
        </pc:picChg>
      </pc:sldChg>
      <pc:sldChg chg="addSp delSp modSp">
        <pc:chgData name="Richard Anthony Campos" userId="S::rac469@nau.edu::2d315ffa-0eb9-4626-b2e7-02adbb0f43ed" providerId="AD" clId="Web-{E1CF570E-48D7-4982-A161-5DA01A4C7A71}" dt="2020-04-30T04:47:32.993" v="3" actId="1076"/>
        <pc:sldMkLst>
          <pc:docMk/>
          <pc:sldMk cId="843090639" sldId="531"/>
        </pc:sldMkLst>
        <pc:spChg chg="del">
          <ac:chgData name="Richard Anthony Campos" userId="S::rac469@nau.edu::2d315ffa-0eb9-4626-b2e7-02adbb0f43ed" providerId="AD" clId="Web-{E1CF570E-48D7-4982-A161-5DA01A4C7A71}" dt="2020-04-30T04:46:46.353" v="0"/>
          <ac:spMkLst>
            <pc:docMk/>
            <pc:sldMk cId="843090639" sldId="531"/>
            <ac:spMk id="8" creationId="{00000000-0000-0000-0000-000000000000}"/>
          </ac:spMkLst>
        </pc:spChg>
        <pc:picChg chg="add mod ord">
          <ac:chgData name="Richard Anthony Campos" userId="S::rac469@nau.edu::2d315ffa-0eb9-4626-b2e7-02adbb0f43ed" providerId="AD" clId="Web-{E1CF570E-48D7-4982-A161-5DA01A4C7A71}" dt="2020-04-30T04:47:32.993" v="3" actId="1076"/>
          <ac:picMkLst>
            <pc:docMk/>
            <pc:sldMk cId="843090639" sldId="531"/>
            <ac:picMk id="3" creationId="{7BB7129B-EA50-427B-AD96-648C9913B988}"/>
          </ac:picMkLst>
        </pc:picChg>
      </pc:sldChg>
      <pc:sldChg chg="addSp modSp">
        <pc:chgData name="Richard Anthony Campos" userId="S::rac469@nau.edu::2d315ffa-0eb9-4626-b2e7-02adbb0f43ed" providerId="AD" clId="Web-{E1CF570E-48D7-4982-A161-5DA01A4C7A71}" dt="2020-04-30T04:48:57.945" v="13" actId="1076"/>
        <pc:sldMkLst>
          <pc:docMk/>
          <pc:sldMk cId="4170688865" sldId="645"/>
        </pc:sldMkLst>
        <pc:picChg chg="add mod modCrop">
          <ac:chgData name="Richard Anthony Campos" userId="S::rac469@nau.edu::2d315ffa-0eb9-4626-b2e7-02adbb0f43ed" providerId="AD" clId="Web-{E1CF570E-48D7-4982-A161-5DA01A4C7A71}" dt="2020-04-30T04:48:57.945" v="13" actId="1076"/>
          <ac:picMkLst>
            <pc:docMk/>
            <pc:sldMk cId="4170688865" sldId="645"/>
            <ac:picMk id="5" creationId="{0F643C05-D816-4B31-95B6-D8FABF13186D}"/>
          </ac:picMkLst>
        </pc:picChg>
      </pc:sldChg>
    </pc:docChg>
  </pc:docChgLst>
  <pc:docChgLst>
    <pc:chgData name="Richard Anthony Campos" userId="S::rac469@nau.edu::2d315ffa-0eb9-4626-b2e7-02adbb0f43ed" providerId="AD" clId="Web-{25AB09CC-A062-43D2-99F2-78A0EFF6259C}"/>
    <pc:docChg chg="modSld">
      <pc:chgData name="Richard Anthony Campos" userId="S::rac469@nau.edu::2d315ffa-0eb9-4626-b2e7-02adbb0f43ed" providerId="AD" clId="Web-{25AB09CC-A062-43D2-99F2-78A0EFF6259C}" dt="2020-04-30T12:29:27.646" v="98" actId="1076"/>
      <pc:docMkLst>
        <pc:docMk/>
      </pc:docMkLst>
      <pc:sldChg chg="addSp delSp modSp">
        <pc:chgData name="Richard Anthony Campos" userId="S::rac469@nau.edu::2d315ffa-0eb9-4626-b2e7-02adbb0f43ed" providerId="AD" clId="Web-{25AB09CC-A062-43D2-99F2-78A0EFF6259C}" dt="2020-04-30T12:29:27.646" v="98" actId="1076"/>
        <pc:sldMkLst>
          <pc:docMk/>
          <pc:sldMk cId="843090639" sldId="531"/>
        </pc:sldMkLst>
        <pc:spChg chg="add del mod">
          <ac:chgData name="Richard Anthony Campos" userId="S::rac469@nau.edu::2d315ffa-0eb9-4626-b2e7-02adbb0f43ed" providerId="AD" clId="Web-{25AB09CC-A062-43D2-99F2-78A0EFF6259C}" dt="2020-04-30T12:29:18.115" v="97" actId="20577"/>
          <ac:spMkLst>
            <pc:docMk/>
            <pc:sldMk cId="843090639" sldId="531"/>
            <ac:spMk id="6" creationId="{B23088CD-D576-4D8D-879D-CE059F8F34F4}"/>
          </ac:spMkLst>
        </pc:spChg>
        <pc:picChg chg="mod">
          <ac:chgData name="Richard Anthony Campos" userId="S::rac469@nau.edu::2d315ffa-0eb9-4626-b2e7-02adbb0f43ed" providerId="AD" clId="Web-{25AB09CC-A062-43D2-99F2-78A0EFF6259C}" dt="2020-04-30T12:29:27.646" v="98" actId="1076"/>
          <ac:picMkLst>
            <pc:docMk/>
            <pc:sldMk cId="843090639" sldId="531"/>
            <ac:picMk id="3" creationId="{7BB7129B-EA50-427B-AD96-648C9913B988}"/>
          </ac:picMkLst>
        </pc:picChg>
      </pc:sldChg>
    </pc:docChg>
  </pc:docChgLst>
  <pc:docChgLst>
    <pc:chgData name="Richard Anthony Campos" userId="S::rac469@nau.edu::2d315ffa-0eb9-4626-b2e7-02adbb0f43ed" providerId="AD" clId="Web-{503BBBDD-011C-4012-B724-DD542E18F422}"/>
    <pc:docChg chg="modSld sldOrd">
      <pc:chgData name="Richard Anthony Campos" userId="S::rac469@nau.edu::2d315ffa-0eb9-4626-b2e7-02adbb0f43ed" providerId="AD" clId="Web-{503BBBDD-011C-4012-B724-DD542E18F422}" dt="2020-04-30T11:32:52.643" v="1550" actId="1076"/>
      <pc:docMkLst>
        <pc:docMk/>
      </pc:docMkLst>
      <pc:sldChg chg="delSp modSp">
        <pc:chgData name="Richard Anthony Campos" userId="S::rac469@nau.edu::2d315ffa-0eb9-4626-b2e7-02adbb0f43ed" providerId="AD" clId="Web-{503BBBDD-011C-4012-B724-DD542E18F422}" dt="2020-04-30T11:30:10.520" v="1528" actId="14100"/>
        <pc:sldMkLst>
          <pc:docMk/>
          <pc:sldMk cId="0" sldId="304"/>
        </pc:sldMkLst>
        <pc:spChg chg="mod">
          <ac:chgData name="Richard Anthony Campos" userId="S::rac469@nau.edu::2d315ffa-0eb9-4626-b2e7-02adbb0f43ed" providerId="AD" clId="Web-{503BBBDD-011C-4012-B724-DD542E18F422}" dt="2020-04-30T11:30:10.520" v="1528" actId="14100"/>
          <ac:spMkLst>
            <pc:docMk/>
            <pc:sldMk cId="0" sldId="304"/>
            <ac:spMk id="3" creationId="{00000000-0000-0000-0000-000000000000}"/>
          </ac:spMkLst>
        </pc:spChg>
        <pc:picChg chg="del">
          <ac:chgData name="Richard Anthony Campos" userId="S::rac469@nau.edu::2d315ffa-0eb9-4626-b2e7-02adbb0f43ed" providerId="AD" clId="Web-{503BBBDD-011C-4012-B724-DD542E18F422}" dt="2020-04-30T09:15:12.182" v="213"/>
          <ac:picMkLst>
            <pc:docMk/>
            <pc:sldMk cId="0" sldId="304"/>
            <ac:picMk id="3077" creationId="{00000000-0000-0000-0000-000000000000}"/>
          </ac:picMkLst>
        </pc:picChg>
      </pc:sldChg>
      <pc:sldChg chg="modSp">
        <pc:chgData name="Richard Anthony Campos" userId="S::rac469@nau.edu::2d315ffa-0eb9-4626-b2e7-02adbb0f43ed" providerId="AD" clId="Web-{503BBBDD-011C-4012-B724-DD542E18F422}" dt="2020-04-30T11:32:08.394" v="1545"/>
        <pc:sldMkLst>
          <pc:docMk/>
          <pc:sldMk cId="911102620" sldId="525"/>
        </pc:sldMkLst>
        <pc:graphicFrameChg chg="mod modGraphic">
          <ac:chgData name="Richard Anthony Campos" userId="S::rac469@nau.edu::2d315ffa-0eb9-4626-b2e7-02adbb0f43ed" providerId="AD" clId="Web-{503BBBDD-011C-4012-B724-DD542E18F422}" dt="2020-04-30T11:32:08.394" v="1545"/>
          <ac:graphicFrameMkLst>
            <pc:docMk/>
            <pc:sldMk cId="911102620" sldId="525"/>
            <ac:graphicFrameMk id="3" creationId="{00000000-0000-0000-0000-000000000000}"/>
          </ac:graphicFrameMkLst>
        </pc:graphicFrameChg>
      </pc:sldChg>
      <pc:sldChg chg="addSp modSp">
        <pc:chgData name="Richard Anthony Campos" userId="S::rac469@nau.edu::2d315ffa-0eb9-4626-b2e7-02adbb0f43ed" providerId="AD" clId="Web-{503BBBDD-011C-4012-B724-DD542E18F422}" dt="2020-04-30T11:07:07.536" v="1045"/>
        <pc:sldMkLst>
          <pc:docMk/>
          <pc:sldMk cId="301838894" sldId="528"/>
        </pc:sldMkLst>
        <pc:spChg chg="add mod">
          <ac:chgData name="Richard Anthony Campos" userId="S::rac469@nau.edu::2d315ffa-0eb9-4626-b2e7-02adbb0f43ed" providerId="AD" clId="Web-{503BBBDD-011C-4012-B724-DD542E18F422}" dt="2020-04-30T08:48:15.216" v="182" actId="1076"/>
          <ac:spMkLst>
            <pc:docMk/>
            <pc:sldMk cId="301838894" sldId="528"/>
            <ac:spMk id="3" creationId="{DFF47A71-18E3-4135-9D03-985170D0EE13}"/>
          </ac:spMkLst>
        </pc:spChg>
        <pc:spChg chg="add mod">
          <ac:chgData name="Richard Anthony Campos" userId="S::rac469@nau.edu::2d315ffa-0eb9-4626-b2e7-02adbb0f43ed" providerId="AD" clId="Web-{503BBBDD-011C-4012-B724-DD542E18F422}" dt="2020-04-30T08:48:15.404" v="183" actId="1076"/>
          <ac:spMkLst>
            <pc:docMk/>
            <pc:sldMk cId="301838894" sldId="528"/>
            <ac:spMk id="7" creationId="{8C66C133-C641-418B-82B9-5B40C06BC59F}"/>
          </ac:spMkLst>
        </pc:spChg>
        <pc:spChg chg="add mod">
          <ac:chgData name="Richard Anthony Campos" userId="S::rac469@nau.edu::2d315ffa-0eb9-4626-b2e7-02adbb0f43ed" providerId="AD" clId="Web-{503BBBDD-011C-4012-B724-DD542E18F422}" dt="2020-04-30T08:48:15.513" v="185" actId="1076"/>
          <ac:spMkLst>
            <pc:docMk/>
            <pc:sldMk cId="301838894" sldId="528"/>
            <ac:spMk id="8" creationId="{13ADAAAE-1C7C-4C8E-92A9-0278F8C10FD0}"/>
          </ac:spMkLst>
        </pc:spChg>
        <pc:spChg chg="add mod">
          <ac:chgData name="Richard Anthony Campos" userId="S::rac469@nau.edu::2d315ffa-0eb9-4626-b2e7-02adbb0f43ed" providerId="AD" clId="Web-{503BBBDD-011C-4012-B724-DD542E18F422}" dt="2020-04-30T08:48:15.451" v="184" actId="1076"/>
          <ac:spMkLst>
            <pc:docMk/>
            <pc:sldMk cId="301838894" sldId="528"/>
            <ac:spMk id="9" creationId="{61A53D41-12A0-4920-82BA-3B9289DA068C}"/>
          </ac:spMkLst>
        </pc:spChg>
        <pc:spChg chg="add mod">
          <ac:chgData name="Richard Anthony Campos" userId="S::rac469@nau.edu::2d315ffa-0eb9-4626-b2e7-02adbb0f43ed" providerId="AD" clId="Web-{503BBBDD-011C-4012-B724-DD542E18F422}" dt="2020-04-30T08:48:15.560" v="186" actId="1076"/>
          <ac:spMkLst>
            <pc:docMk/>
            <pc:sldMk cId="301838894" sldId="528"/>
            <ac:spMk id="10" creationId="{35980D07-E6AA-4D83-BC18-B4D1FE3825D7}"/>
          </ac:spMkLst>
        </pc:spChg>
        <pc:spChg chg="mod">
          <ac:chgData name="Richard Anthony Campos" userId="S::rac469@nau.edu::2d315ffa-0eb9-4626-b2e7-02adbb0f43ed" providerId="AD" clId="Web-{503BBBDD-011C-4012-B724-DD542E18F422}" dt="2020-04-30T11:07:07.536" v="1045"/>
          <ac:spMkLst>
            <pc:docMk/>
            <pc:sldMk cId="301838894" sldId="528"/>
            <ac:spMk id="11" creationId="{429B4F4E-1616-4FCE-A457-6054A265B77A}"/>
          </ac:spMkLst>
        </pc:spChg>
        <pc:cxnChg chg="add mod">
          <ac:chgData name="Richard Anthony Campos" userId="S::rac469@nau.edu::2d315ffa-0eb9-4626-b2e7-02adbb0f43ed" providerId="AD" clId="Web-{503BBBDD-011C-4012-B724-DD542E18F422}" dt="2020-04-30T08:55:54.181" v="195" actId="14100"/>
          <ac:cxnSpMkLst>
            <pc:docMk/>
            <pc:sldMk cId="301838894" sldId="528"/>
            <ac:cxnSpMk id="5" creationId="{B67C8274-9081-4B05-8509-4725C99343BE}"/>
          </ac:cxnSpMkLst>
        </pc:cxnChg>
        <pc:cxnChg chg="add mod">
          <ac:chgData name="Richard Anthony Campos" userId="S::rac469@nau.edu::2d315ffa-0eb9-4626-b2e7-02adbb0f43ed" providerId="AD" clId="Web-{503BBBDD-011C-4012-B724-DD542E18F422}" dt="2020-04-30T08:56:12.634" v="202" actId="14100"/>
          <ac:cxnSpMkLst>
            <pc:docMk/>
            <pc:sldMk cId="301838894" sldId="528"/>
            <ac:cxnSpMk id="12" creationId="{FEA89D3D-836D-45F2-A212-1098E2D316EE}"/>
          </ac:cxnSpMkLst>
        </pc:cxnChg>
        <pc:cxnChg chg="add mod">
          <ac:chgData name="Richard Anthony Campos" userId="S::rac469@nau.edu::2d315ffa-0eb9-4626-b2e7-02adbb0f43ed" providerId="AD" clId="Web-{503BBBDD-011C-4012-B724-DD542E18F422}" dt="2020-04-30T08:56:24.212" v="205" actId="14100"/>
          <ac:cxnSpMkLst>
            <pc:docMk/>
            <pc:sldMk cId="301838894" sldId="528"/>
            <ac:cxnSpMk id="13" creationId="{CE547E5C-69CC-4D9F-8C39-A524706453F7}"/>
          </ac:cxnSpMkLst>
        </pc:cxnChg>
        <pc:cxnChg chg="add mod">
          <ac:chgData name="Richard Anthony Campos" userId="S::rac469@nau.edu::2d315ffa-0eb9-4626-b2e7-02adbb0f43ed" providerId="AD" clId="Web-{503BBBDD-011C-4012-B724-DD542E18F422}" dt="2020-04-30T08:56:39.915" v="210" actId="14100"/>
          <ac:cxnSpMkLst>
            <pc:docMk/>
            <pc:sldMk cId="301838894" sldId="528"/>
            <ac:cxnSpMk id="14" creationId="{267C6ABF-5B15-49E6-BC32-1403D4DC7078}"/>
          </ac:cxnSpMkLst>
        </pc:cxnChg>
        <pc:cxnChg chg="add mod">
          <ac:chgData name="Richard Anthony Campos" userId="S::rac469@nau.edu::2d315ffa-0eb9-4626-b2e7-02adbb0f43ed" providerId="AD" clId="Web-{503BBBDD-011C-4012-B724-DD542E18F422}" dt="2020-04-30T08:56:46.712" v="212" actId="14100"/>
          <ac:cxnSpMkLst>
            <pc:docMk/>
            <pc:sldMk cId="301838894" sldId="528"/>
            <ac:cxnSpMk id="15" creationId="{10DFE296-10F3-4E0C-B94A-E8C0741D3B82}"/>
          </ac:cxnSpMkLst>
        </pc:cxnChg>
      </pc:sldChg>
      <pc:sldChg chg="addSp delSp modSp ord">
        <pc:chgData name="Richard Anthony Campos" userId="S::rac469@nau.edu::2d315ffa-0eb9-4626-b2e7-02adbb0f43ed" providerId="AD" clId="Web-{503BBBDD-011C-4012-B724-DD542E18F422}" dt="2020-04-30T11:32:52.643" v="1550" actId="1076"/>
        <pc:sldMkLst>
          <pc:docMk/>
          <pc:sldMk cId="3565172030" sldId="643"/>
        </pc:sldMkLst>
        <pc:spChg chg="del mod">
          <ac:chgData name="Richard Anthony Campos" userId="S::rac469@nau.edu::2d315ffa-0eb9-4626-b2e7-02adbb0f43ed" providerId="AD" clId="Web-{503BBBDD-011C-4012-B724-DD542E18F422}" dt="2020-04-30T09:30:13.927" v="215"/>
          <ac:spMkLst>
            <pc:docMk/>
            <pc:sldMk cId="3565172030" sldId="643"/>
            <ac:spMk id="4" creationId="{00000000-0000-0000-0000-000000000000}"/>
          </ac:spMkLst>
        </pc:spChg>
        <pc:spChg chg="add mod">
          <ac:chgData name="Richard Anthony Campos" userId="S::rac469@nau.edu::2d315ffa-0eb9-4626-b2e7-02adbb0f43ed" providerId="AD" clId="Web-{503BBBDD-011C-4012-B724-DD542E18F422}" dt="2020-04-30T11:15:46.936" v="1233" actId="1076"/>
          <ac:spMkLst>
            <pc:docMk/>
            <pc:sldMk cId="3565172030" sldId="643"/>
            <ac:spMk id="4" creationId="{AACD431B-365F-47D5-9398-78BAAADB7D53}"/>
          </ac:spMkLst>
        </pc:spChg>
        <pc:spChg chg="add del mod">
          <ac:chgData name="Richard Anthony Campos" userId="S::rac469@nau.edu::2d315ffa-0eb9-4626-b2e7-02adbb0f43ed" providerId="AD" clId="Web-{503BBBDD-011C-4012-B724-DD542E18F422}" dt="2020-04-30T10:46:02.005" v="957"/>
          <ac:spMkLst>
            <pc:docMk/>
            <pc:sldMk cId="3565172030" sldId="643"/>
            <ac:spMk id="50" creationId="{A359FFF4-32CC-4C09-A793-02A192A92D47}"/>
          </ac:spMkLst>
        </pc:spChg>
        <pc:spChg chg="add del">
          <ac:chgData name="Richard Anthony Campos" userId="S::rac469@nau.edu::2d315ffa-0eb9-4626-b2e7-02adbb0f43ed" providerId="AD" clId="Web-{503BBBDD-011C-4012-B724-DD542E18F422}" dt="2020-04-30T10:45:56.333" v="953"/>
          <ac:spMkLst>
            <pc:docMk/>
            <pc:sldMk cId="3565172030" sldId="643"/>
            <ac:spMk id="51" creationId="{76B58B86-3981-43E0-8A0E-C9AD882EEADF}"/>
          </ac:spMkLst>
        </pc:spChg>
        <pc:spChg chg="add del">
          <ac:chgData name="Richard Anthony Campos" userId="S::rac469@nau.edu::2d315ffa-0eb9-4626-b2e7-02adbb0f43ed" providerId="AD" clId="Web-{503BBBDD-011C-4012-B724-DD542E18F422}" dt="2020-04-30T10:45:56.333" v="952"/>
          <ac:spMkLst>
            <pc:docMk/>
            <pc:sldMk cId="3565172030" sldId="643"/>
            <ac:spMk id="52" creationId="{EE890942-F9AB-4A6F-8987-5B29FB936390}"/>
          </ac:spMkLst>
        </pc:spChg>
        <pc:spChg chg="add del">
          <ac:chgData name="Richard Anthony Campos" userId="S::rac469@nau.edu::2d315ffa-0eb9-4626-b2e7-02adbb0f43ed" providerId="AD" clId="Web-{503BBBDD-011C-4012-B724-DD542E18F422}" dt="2020-04-30T10:45:56.333" v="951"/>
          <ac:spMkLst>
            <pc:docMk/>
            <pc:sldMk cId="3565172030" sldId="643"/>
            <ac:spMk id="53" creationId="{F20838C0-0716-450A-9B88-234CD628F00C}"/>
          </ac:spMkLst>
        </pc:spChg>
        <pc:spChg chg="add del">
          <ac:chgData name="Richard Anthony Campos" userId="S::rac469@nau.edu::2d315ffa-0eb9-4626-b2e7-02adbb0f43ed" providerId="AD" clId="Web-{503BBBDD-011C-4012-B724-DD542E18F422}" dt="2020-04-30T10:45:56.333" v="950"/>
          <ac:spMkLst>
            <pc:docMk/>
            <pc:sldMk cId="3565172030" sldId="643"/>
            <ac:spMk id="54" creationId="{D58A0F67-C419-4D4D-868D-AF2644798EDE}"/>
          </ac:spMkLst>
        </pc:spChg>
        <pc:spChg chg="add del">
          <ac:chgData name="Richard Anthony Campos" userId="S::rac469@nau.edu::2d315ffa-0eb9-4626-b2e7-02adbb0f43ed" providerId="AD" clId="Web-{503BBBDD-011C-4012-B724-DD542E18F422}" dt="2020-04-30T10:45:56.333" v="949"/>
          <ac:spMkLst>
            <pc:docMk/>
            <pc:sldMk cId="3565172030" sldId="643"/>
            <ac:spMk id="55" creationId="{090B1453-9B1C-4951-A7E7-9A69871FFC61}"/>
          </ac:spMkLst>
        </pc:spChg>
        <pc:spChg chg="add mod">
          <ac:chgData name="Richard Anthony Campos" userId="S::rac469@nau.edu::2d315ffa-0eb9-4626-b2e7-02adbb0f43ed" providerId="AD" clId="Web-{503BBBDD-011C-4012-B724-DD542E18F422}" dt="2020-04-30T11:31:32.128" v="1541" actId="1076"/>
          <ac:spMkLst>
            <pc:docMk/>
            <pc:sldMk cId="3565172030" sldId="643"/>
            <ac:spMk id="56" creationId="{50342FCB-2184-40C7-8F3F-917CC5B9EFB3}"/>
          </ac:spMkLst>
        </pc:spChg>
        <pc:spChg chg="add del mod">
          <ac:chgData name="Richard Anthony Campos" userId="S::rac469@nau.edu::2d315ffa-0eb9-4626-b2e7-02adbb0f43ed" providerId="AD" clId="Web-{503BBBDD-011C-4012-B724-DD542E18F422}" dt="2020-04-30T11:10:24.284" v="1110"/>
          <ac:spMkLst>
            <pc:docMk/>
            <pc:sldMk cId="3565172030" sldId="643"/>
            <ac:spMk id="57" creationId="{397C8F36-7BE6-4EB5-8EAA-0FC308BCEB10}"/>
          </ac:spMkLst>
        </pc:spChg>
        <pc:spChg chg="add mod">
          <ac:chgData name="Richard Anthony Campos" userId="S::rac469@nau.edu::2d315ffa-0eb9-4626-b2e7-02adbb0f43ed" providerId="AD" clId="Web-{503BBBDD-011C-4012-B724-DD542E18F422}" dt="2020-04-30T11:18:40.060" v="1245" actId="1076"/>
          <ac:spMkLst>
            <pc:docMk/>
            <pc:sldMk cId="3565172030" sldId="643"/>
            <ac:spMk id="58" creationId="{2EEFA908-D9C7-40A4-B01E-BDE7EAB423AC}"/>
          </ac:spMkLst>
        </pc:spChg>
        <pc:spChg chg="add mod">
          <ac:chgData name="Richard Anthony Campos" userId="S::rac469@nau.edu::2d315ffa-0eb9-4626-b2e7-02adbb0f43ed" providerId="AD" clId="Web-{503BBBDD-011C-4012-B724-DD542E18F422}" dt="2020-04-30T11:32:49.002" v="1549" actId="14100"/>
          <ac:spMkLst>
            <pc:docMk/>
            <pc:sldMk cId="3565172030" sldId="643"/>
            <ac:spMk id="59" creationId="{28FC7E0E-0CB7-4034-B386-1BABC087E154}"/>
          </ac:spMkLst>
        </pc:spChg>
        <pc:spChg chg="add mod">
          <ac:chgData name="Richard Anthony Campos" userId="S::rac469@nau.edu::2d315ffa-0eb9-4626-b2e7-02adbb0f43ed" providerId="AD" clId="Web-{503BBBDD-011C-4012-B724-DD542E18F422}" dt="2020-04-30T11:31:28.191" v="1540" actId="1076"/>
          <ac:spMkLst>
            <pc:docMk/>
            <pc:sldMk cId="3565172030" sldId="643"/>
            <ac:spMk id="60" creationId="{BCBF6799-8207-4DBA-A996-3C8EFF19836F}"/>
          </ac:spMkLst>
        </pc:spChg>
        <pc:spChg chg="add mod">
          <ac:chgData name="Richard Anthony Campos" userId="S::rac469@nau.edu::2d315ffa-0eb9-4626-b2e7-02adbb0f43ed" providerId="AD" clId="Web-{503BBBDD-011C-4012-B724-DD542E18F422}" dt="2020-04-30T11:32:52.643" v="1550" actId="1076"/>
          <ac:spMkLst>
            <pc:docMk/>
            <pc:sldMk cId="3565172030" sldId="643"/>
            <ac:spMk id="61" creationId="{8BC7BA8F-EFBE-4A49-B84F-5A98FC6B5C20}"/>
          </ac:spMkLst>
        </pc:spChg>
        <pc:spChg chg="add mod">
          <ac:chgData name="Richard Anthony Campos" userId="S::rac469@nau.edu::2d315ffa-0eb9-4626-b2e7-02adbb0f43ed" providerId="AD" clId="Web-{503BBBDD-011C-4012-B724-DD542E18F422}" dt="2020-04-30T11:31:24.457" v="1539" actId="1076"/>
          <ac:spMkLst>
            <pc:docMk/>
            <pc:sldMk cId="3565172030" sldId="643"/>
            <ac:spMk id="62" creationId="{EBD4A465-2A11-4C0D-B7F1-A3114707FE32}"/>
          </ac:spMkLst>
        </pc:spChg>
        <pc:spChg chg="add mod">
          <ac:chgData name="Richard Anthony Campos" userId="S::rac469@nau.edu::2d315ffa-0eb9-4626-b2e7-02adbb0f43ed" providerId="AD" clId="Web-{503BBBDD-011C-4012-B724-DD542E18F422}" dt="2020-04-30T11:18:43.997" v="1246" actId="1076"/>
          <ac:spMkLst>
            <pc:docMk/>
            <pc:sldMk cId="3565172030" sldId="643"/>
            <ac:spMk id="63" creationId="{63401870-6B1B-44F7-BC6E-AA0B126A651A}"/>
          </ac:spMkLst>
        </pc:spChg>
        <pc:spChg chg="add mod">
          <ac:chgData name="Richard Anthony Campos" userId="S::rac469@nau.edu::2d315ffa-0eb9-4626-b2e7-02adbb0f43ed" providerId="AD" clId="Web-{503BBBDD-011C-4012-B724-DD542E18F422}" dt="2020-04-30T11:18:23.107" v="1243" actId="1076"/>
          <ac:spMkLst>
            <pc:docMk/>
            <pc:sldMk cId="3565172030" sldId="643"/>
            <ac:spMk id="64" creationId="{3C71DD2C-2E17-42EC-BCD0-473814D4E051}"/>
          </ac:spMkLst>
        </pc:spChg>
        <pc:spChg chg="add del mod">
          <ac:chgData name="Richard Anthony Campos" userId="S::rac469@nau.edu::2d315ffa-0eb9-4626-b2e7-02adbb0f43ed" providerId="AD" clId="Web-{503BBBDD-011C-4012-B724-DD542E18F422}" dt="2020-04-30T10:52:24.407" v="1040"/>
          <ac:spMkLst>
            <pc:docMk/>
            <pc:sldMk cId="3565172030" sldId="643"/>
            <ac:spMk id="65" creationId="{B6749816-9010-4360-95CE-FCD2D798A9D7}"/>
          </ac:spMkLst>
        </pc:spChg>
        <pc:grpChg chg="add del mod">
          <ac:chgData name="Richard Anthony Campos" userId="S::rac469@nau.edu::2d315ffa-0eb9-4626-b2e7-02adbb0f43ed" providerId="AD" clId="Web-{503BBBDD-011C-4012-B724-DD542E18F422}" dt="2020-04-30T11:15:34.077" v="1223" actId="1076"/>
          <ac:grpSpMkLst>
            <pc:docMk/>
            <pc:sldMk cId="3565172030" sldId="643"/>
            <ac:grpSpMk id="5" creationId="{00000000-0000-0000-0000-000000000000}"/>
          </ac:grpSpMkLst>
        </pc:grpChg>
        <pc:grpChg chg="add del">
          <ac:chgData name="Richard Anthony Campos" userId="S::rac469@nau.edu::2d315ffa-0eb9-4626-b2e7-02adbb0f43ed" providerId="AD" clId="Web-{503BBBDD-011C-4012-B724-DD542E18F422}" dt="2020-04-30T11:15:07.655" v="1192"/>
          <ac:grpSpMkLst>
            <pc:docMk/>
            <pc:sldMk cId="3565172030" sldId="643"/>
            <ac:grpSpMk id="21" creationId="{00000000-0000-0000-0000-000000000000}"/>
          </ac:grpSpMkLst>
        </pc:grpChg>
        <pc:picChg chg="del mod">
          <ac:chgData name="Richard Anthony Campos" userId="S::rac469@nau.edu::2d315ffa-0eb9-4626-b2e7-02adbb0f43ed" providerId="AD" clId="Web-{503BBBDD-011C-4012-B724-DD542E18F422}" dt="2020-04-30T10:44:54.850" v="925"/>
          <ac:picMkLst>
            <pc:docMk/>
            <pc:sldMk cId="3565172030" sldId="643"/>
            <ac:picMk id="3" creationId="{00000000-0000-0000-0000-000000000000}"/>
          </ac:picMkLst>
        </pc:picChg>
        <pc:picChg chg="del mod">
          <ac:chgData name="Richard Anthony Campos" userId="S::rac469@nau.edu::2d315ffa-0eb9-4626-b2e7-02adbb0f43ed" providerId="AD" clId="Web-{503BBBDD-011C-4012-B724-DD542E18F422}" dt="2020-04-30T10:45:23.912" v="939"/>
          <ac:picMkLst>
            <pc:docMk/>
            <pc:sldMk cId="3565172030" sldId="643"/>
            <ac:picMk id="8" creationId="{00000000-0000-0000-0000-000000000000}"/>
          </ac:picMkLst>
        </pc:picChg>
        <pc:picChg chg="del mod">
          <ac:chgData name="Richard Anthony Campos" userId="S::rac469@nau.edu::2d315ffa-0eb9-4626-b2e7-02adbb0f43ed" providerId="AD" clId="Web-{503BBBDD-011C-4012-B724-DD542E18F422}" dt="2020-04-30T10:44:54.850" v="923"/>
          <ac:picMkLst>
            <pc:docMk/>
            <pc:sldMk cId="3565172030" sldId="643"/>
            <ac:picMk id="9" creationId="{00000000-0000-0000-0000-000000000000}"/>
          </ac:picMkLst>
        </pc:picChg>
        <pc:picChg chg="del mod">
          <ac:chgData name="Richard Anthony Campos" userId="S::rac469@nau.edu::2d315ffa-0eb9-4626-b2e7-02adbb0f43ed" providerId="AD" clId="Web-{503BBBDD-011C-4012-B724-DD542E18F422}" dt="2020-04-30T10:44:54.850" v="922"/>
          <ac:picMkLst>
            <pc:docMk/>
            <pc:sldMk cId="3565172030" sldId="643"/>
            <ac:picMk id="10" creationId="{00000000-0000-0000-0000-000000000000}"/>
          </ac:picMkLst>
        </pc:picChg>
        <pc:picChg chg="add del mod">
          <ac:chgData name="Richard Anthony Campos" userId="S::rac469@nau.edu::2d315ffa-0eb9-4626-b2e7-02adbb0f43ed" providerId="AD" clId="Web-{503BBBDD-011C-4012-B724-DD542E18F422}" dt="2020-04-30T10:44:57.475" v="927"/>
          <ac:picMkLst>
            <pc:docMk/>
            <pc:sldMk cId="3565172030" sldId="643"/>
            <ac:picMk id="11" creationId="{00000000-0000-0000-0000-000000000000}"/>
          </ac:picMkLst>
        </pc:picChg>
        <pc:picChg chg="del">
          <ac:chgData name="Richard Anthony Campos" userId="S::rac469@nau.edu::2d315ffa-0eb9-4626-b2e7-02adbb0f43ed" providerId="AD" clId="Web-{503BBBDD-011C-4012-B724-DD542E18F422}" dt="2020-04-30T10:45:06.115" v="932"/>
          <ac:picMkLst>
            <pc:docMk/>
            <pc:sldMk cId="3565172030" sldId="643"/>
            <ac:picMk id="13" creationId="{00000000-0000-0000-0000-000000000000}"/>
          </ac:picMkLst>
        </pc:picChg>
        <pc:picChg chg="del">
          <ac:chgData name="Richard Anthony Campos" userId="S::rac469@nau.edu::2d315ffa-0eb9-4626-b2e7-02adbb0f43ed" providerId="AD" clId="Web-{503BBBDD-011C-4012-B724-DD542E18F422}" dt="2020-04-30T10:45:16.662" v="936"/>
          <ac:picMkLst>
            <pc:docMk/>
            <pc:sldMk cId="3565172030" sldId="643"/>
            <ac:picMk id="14" creationId="{00000000-0000-0000-0000-000000000000}"/>
          </ac:picMkLst>
        </pc:picChg>
        <pc:picChg chg="del">
          <ac:chgData name="Richard Anthony Campos" userId="S::rac469@nau.edu::2d315ffa-0eb9-4626-b2e7-02adbb0f43ed" providerId="AD" clId="Web-{503BBBDD-011C-4012-B724-DD542E18F422}" dt="2020-04-30T10:45:18.396" v="937"/>
          <ac:picMkLst>
            <pc:docMk/>
            <pc:sldMk cId="3565172030" sldId="643"/>
            <ac:picMk id="17" creationId="{00000000-0000-0000-0000-000000000000}"/>
          </ac:picMkLst>
        </pc:picChg>
        <pc:picChg chg="del mod">
          <ac:chgData name="Richard Anthony Campos" userId="S::rac469@nau.edu::2d315ffa-0eb9-4626-b2e7-02adbb0f43ed" providerId="AD" clId="Web-{503BBBDD-011C-4012-B724-DD542E18F422}" dt="2020-04-30T10:44:54.850" v="924"/>
          <ac:picMkLst>
            <pc:docMk/>
            <pc:sldMk cId="3565172030" sldId="643"/>
            <ac:picMk id="19" creationId="{00000000-0000-0000-0000-000000000000}"/>
          </ac:picMkLst>
        </pc:picChg>
        <pc:picChg chg="del">
          <ac:chgData name="Richard Anthony Campos" userId="S::rac469@nau.edu::2d315ffa-0eb9-4626-b2e7-02adbb0f43ed" providerId="AD" clId="Web-{503BBBDD-011C-4012-B724-DD542E18F422}" dt="2020-04-30T10:45:19.959" v="938"/>
          <ac:picMkLst>
            <pc:docMk/>
            <pc:sldMk cId="3565172030" sldId="643"/>
            <ac:picMk id="25" creationId="{00000000-0000-0000-0000-000000000000}"/>
          </ac:picMkLst>
        </pc:picChg>
        <pc:picChg chg="del mod">
          <ac:chgData name="Richard Anthony Campos" userId="S::rac469@nau.edu::2d315ffa-0eb9-4626-b2e7-02adbb0f43ed" providerId="AD" clId="Web-{503BBBDD-011C-4012-B724-DD542E18F422}" dt="2020-04-30T10:44:54.850" v="921"/>
          <ac:picMkLst>
            <pc:docMk/>
            <pc:sldMk cId="3565172030" sldId="643"/>
            <ac:picMk id="26" creationId="{00000000-0000-0000-0000-000000000000}"/>
          </ac:picMkLst>
        </pc:picChg>
        <pc:picChg chg="del">
          <ac:chgData name="Richard Anthony Campos" userId="S::rac469@nau.edu::2d315ffa-0eb9-4626-b2e7-02adbb0f43ed" providerId="AD" clId="Web-{503BBBDD-011C-4012-B724-DD542E18F422}" dt="2020-04-30T10:45:03.412" v="930"/>
          <ac:picMkLst>
            <pc:docMk/>
            <pc:sldMk cId="3565172030" sldId="643"/>
            <ac:picMk id="27" creationId="{00000000-0000-0000-0000-000000000000}"/>
          </ac:picMkLst>
        </pc:picChg>
        <pc:picChg chg="del mod">
          <ac:chgData name="Richard Anthony Campos" userId="S::rac469@nau.edu::2d315ffa-0eb9-4626-b2e7-02adbb0f43ed" providerId="AD" clId="Web-{503BBBDD-011C-4012-B724-DD542E18F422}" dt="2020-04-30T10:44:54.850" v="920"/>
          <ac:picMkLst>
            <pc:docMk/>
            <pc:sldMk cId="3565172030" sldId="643"/>
            <ac:picMk id="28" creationId="{00000000-0000-0000-0000-000000000000}"/>
          </ac:picMkLst>
        </pc:picChg>
        <pc:picChg chg="del">
          <ac:chgData name="Richard Anthony Campos" userId="S::rac469@nau.edu::2d315ffa-0eb9-4626-b2e7-02adbb0f43ed" providerId="AD" clId="Web-{503BBBDD-011C-4012-B724-DD542E18F422}" dt="2020-04-30T10:45:01.615" v="929"/>
          <ac:picMkLst>
            <pc:docMk/>
            <pc:sldMk cId="3565172030" sldId="643"/>
            <ac:picMk id="29" creationId="{00000000-0000-0000-0000-000000000000}"/>
          </ac:picMkLst>
        </pc:picChg>
        <pc:picChg chg="del">
          <ac:chgData name="Richard Anthony Campos" userId="S::rac469@nau.edu::2d315ffa-0eb9-4626-b2e7-02adbb0f43ed" providerId="AD" clId="Web-{503BBBDD-011C-4012-B724-DD542E18F422}" dt="2020-04-30T10:45:05.068" v="931"/>
          <ac:picMkLst>
            <pc:docMk/>
            <pc:sldMk cId="3565172030" sldId="643"/>
            <ac:picMk id="30" creationId="{00000000-0000-0000-0000-000000000000}"/>
          </ac:picMkLst>
        </pc:picChg>
        <pc:picChg chg="add del">
          <ac:chgData name="Richard Anthony Campos" userId="S::rac469@nau.edu::2d315ffa-0eb9-4626-b2e7-02adbb0f43ed" providerId="AD" clId="Web-{503BBBDD-011C-4012-B724-DD542E18F422}" dt="2020-04-30T11:15:07.655" v="1191"/>
          <ac:picMkLst>
            <pc:docMk/>
            <pc:sldMk cId="3565172030" sldId="643"/>
            <ac:picMk id="32" creationId="{00000000-0000-0000-0000-000000000000}"/>
          </ac:picMkLst>
        </pc:picChg>
        <pc:picChg chg="add del">
          <ac:chgData name="Richard Anthony Campos" userId="S::rac469@nau.edu::2d315ffa-0eb9-4626-b2e7-02adbb0f43ed" providerId="AD" clId="Web-{503BBBDD-011C-4012-B724-DD542E18F422}" dt="2020-04-30T11:15:07.640" v="1190"/>
          <ac:picMkLst>
            <pc:docMk/>
            <pc:sldMk cId="3565172030" sldId="643"/>
            <ac:picMk id="33" creationId="{00000000-0000-0000-0000-000000000000}"/>
          </ac:picMkLst>
        </pc:picChg>
        <pc:picChg chg="add del">
          <ac:chgData name="Richard Anthony Campos" userId="S::rac469@nau.edu::2d315ffa-0eb9-4626-b2e7-02adbb0f43ed" providerId="AD" clId="Web-{503BBBDD-011C-4012-B724-DD542E18F422}" dt="2020-04-30T11:15:07.640" v="1189"/>
          <ac:picMkLst>
            <pc:docMk/>
            <pc:sldMk cId="3565172030" sldId="643"/>
            <ac:picMk id="34" creationId="{00000000-0000-0000-0000-000000000000}"/>
          </ac:picMkLst>
        </pc:picChg>
        <pc:picChg chg="add del">
          <ac:chgData name="Richard Anthony Campos" userId="S::rac469@nau.edu::2d315ffa-0eb9-4626-b2e7-02adbb0f43ed" providerId="AD" clId="Web-{503BBBDD-011C-4012-B724-DD542E18F422}" dt="2020-04-30T11:15:07.640" v="1188"/>
          <ac:picMkLst>
            <pc:docMk/>
            <pc:sldMk cId="3565172030" sldId="643"/>
            <ac:picMk id="35" creationId="{00000000-0000-0000-0000-000000000000}"/>
          </ac:picMkLst>
        </pc:picChg>
        <pc:picChg chg="add del">
          <ac:chgData name="Richard Anthony Campos" userId="S::rac469@nau.edu::2d315ffa-0eb9-4626-b2e7-02adbb0f43ed" providerId="AD" clId="Web-{503BBBDD-011C-4012-B724-DD542E18F422}" dt="2020-04-30T11:15:07.640" v="1187"/>
          <ac:picMkLst>
            <pc:docMk/>
            <pc:sldMk cId="3565172030" sldId="643"/>
            <ac:picMk id="36" creationId="{00000000-0000-0000-0000-000000000000}"/>
          </ac:picMkLst>
        </pc:picChg>
        <pc:picChg chg="add del">
          <ac:chgData name="Richard Anthony Campos" userId="S::rac469@nau.edu::2d315ffa-0eb9-4626-b2e7-02adbb0f43ed" providerId="AD" clId="Web-{503BBBDD-011C-4012-B724-DD542E18F422}" dt="2020-04-30T11:15:07.640" v="1186"/>
          <ac:picMkLst>
            <pc:docMk/>
            <pc:sldMk cId="3565172030" sldId="643"/>
            <ac:picMk id="37" creationId="{00000000-0000-0000-0000-000000000000}"/>
          </ac:picMkLst>
        </pc:picChg>
        <pc:picChg chg="add del">
          <ac:chgData name="Richard Anthony Campos" userId="S::rac469@nau.edu::2d315ffa-0eb9-4626-b2e7-02adbb0f43ed" providerId="AD" clId="Web-{503BBBDD-011C-4012-B724-DD542E18F422}" dt="2020-04-30T11:15:07.640" v="1185"/>
          <ac:picMkLst>
            <pc:docMk/>
            <pc:sldMk cId="3565172030" sldId="643"/>
            <ac:picMk id="38" creationId="{00000000-0000-0000-0000-000000000000}"/>
          </ac:picMkLst>
        </pc:picChg>
        <pc:picChg chg="add del">
          <ac:chgData name="Richard Anthony Campos" userId="S::rac469@nau.edu::2d315ffa-0eb9-4626-b2e7-02adbb0f43ed" providerId="AD" clId="Web-{503BBBDD-011C-4012-B724-DD542E18F422}" dt="2020-04-30T11:15:07.640" v="1184"/>
          <ac:picMkLst>
            <pc:docMk/>
            <pc:sldMk cId="3565172030" sldId="643"/>
            <ac:picMk id="39" creationId="{00000000-0000-0000-0000-000000000000}"/>
          </ac:picMkLst>
        </pc:picChg>
        <pc:picChg chg="add del">
          <ac:chgData name="Richard Anthony Campos" userId="S::rac469@nau.edu::2d315ffa-0eb9-4626-b2e7-02adbb0f43ed" providerId="AD" clId="Web-{503BBBDD-011C-4012-B724-DD542E18F422}" dt="2020-04-30T11:15:07.640" v="1183"/>
          <ac:picMkLst>
            <pc:docMk/>
            <pc:sldMk cId="3565172030" sldId="643"/>
            <ac:picMk id="40" creationId="{00000000-0000-0000-0000-000000000000}"/>
          </ac:picMkLst>
        </pc:picChg>
        <pc:picChg chg="add del">
          <ac:chgData name="Richard Anthony Campos" userId="S::rac469@nau.edu::2d315ffa-0eb9-4626-b2e7-02adbb0f43ed" providerId="AD" clId="Web-{503BBBDD-011C-4012-B724-DD542E18F422}" dt="2020-04-30T11:15:07.640" v="1182"/>
          <ac:picMkLst>
            <pc:docMk/>
            <pc:sldMk cId="3565172030" sldId="643"/>
            <ac:picMk id="41" creationId="{00000000-0000-0000-0000-000000000000}"/>
          </ac:picMkLst>
        </pc:picChg>
        <pc:picChg chg="add del">
          <ac:chgData name="Richard Anthony Campos" userId="S::rac469@nau.edu::2d315ffa-0eb9-4626-b2e7-02adbb0f43ed" providerId="AD" clId="Web-{503BBBDD-011C-4012-B724-DD542E18F422}" dt="2020-04-30T11:15:07.640" v="1181"/>
          <ac:picMkLst>
            <pc:docMk/>
            <pc:sldMk cId="3565172030" sldId="643"/>
            <ac:picMk id="42" creationId="{00000000-0000-0000-0000-000000000000}"/>
          </ac:picMkLst>
        </pc:picChg>
        <pc:picChg chg="add del">
          <ac:chgData name="Richard Anthony Campos" userId="S::rac469@nau.edu::2d315ffa-0eb9-4626-b2e7-02adbb0f43ed" providerId="AD" clId="Web-{503BBBDD-011C-4012-B724-DD542E18F422}" dt="2020-04-30T11:15:07.640" v="1180"/>
          <ac:picMkLst>
            <pc:docMk/>
            <pc:sldMk cId="3565172030" sldId="643"/>
            <ac:picMk id="43" creationId="{00000000-0000-0000-0000-000000000000}"/>
          </ac:picMkLst>
        </pc:picChg>
        <pc:picChg chg="add del">
          <ac:chgData name="Richard Anthony Campos" userId="S::rac469@nau.edu::2d315ffa-0eb9-4626-b2e7-02adbb0f43ed" providerId="AD" clId="Web-{503BBBDD-011C-4012-B724-DD542E18F422}" dt="2020-04-30T11:15:07.640" v="1179"/>
          <ac:picMkLst>
            <pc:docMk/>
            <pc:sldMk cId="3565172030" sldId="643"/>
            <ac:picMk id="44" creationId="{00000000-0000-0000-0000-000000000000}"/>
          </ac:picMkLst>
        </pc:picChg>
        <pc:picChg chg="add del">
          <ac:chgData name="Richard Anthony Campos" userId="S::rac469@nau.edu::2d315ffa-0eb9-4626-b2e7-02adbb0f43ed" providerId="AD" clId="Web-{503BBBDD-011C-4012-B724-DD542E18F422}" dt="2020-04-30T11:15:07.640" v="1178"/>
          <ac:picMkLst>
            <pc:docMk/>
            <pc:sldMk cId="3565172030" sldId="643"/>
            <ac:picMk id="45" creationId="{00000000-0000-0000-0000-000000000000}"/>
          </ac:picMkLst>
        </pc:picChg>
        <pc:picChg chg="add del">
          <ac:chgData name="Richard Anthony Campos" userId="S::rac469@nau.edu::2d315ffa-0eb9-4626-b2e7-02adbb0f43ed" providerId="AD" clId="Web-{503BBBDD-011C-4012-B724-DD542E18F422}" dt="2020-04-30T11:15:07.640" v="1177"/>
          <ac:picMkLst>
            <pc:docMk/>
            <pc:sldMk cId="3565172030" sldId="643"/>
            <ac:picMk id="46" creationId="{00000000-0000-0000-0000-000000000000}"/>
          </ac:picMkLst>
        </pc:picChg>
        <pc:picChg chg="add del">
          <ac:chgData name="Richard Anthony Campos" userId="S::rac469@nau.edu::2d315ffa-0eb9-4626-b2e7-02adbb0f43ed" providerId="AD" clId="Web-{503BBBDD-011C-4012-B724-DD542E18F422}" dt="2020-04-30T11:15:07.624" v="1176"/>
          <ac:picMkLst>
            <pc:docMk/>
            <pc:sldMk cId="3565172030" sldId="643"/>
            <ac:picMk id="47" creationId="{00000000-0000-0000-0000-000000000000}"/>
          </ac:picMkLst>
        </pc:picChg>
        <pc:picChg chg="add del">
          <ac:chgData name="Richard Anthony Campos" userId="S::rac469@nau.edu::2d315ffa-0eb9-4626-b2e7-02adbb0f43ed" providerId="AD" clId="Web-{503BBBDD-011C-4012-B724-DD542E18F422}" dt="2020-04-30T11:15:07.624" v="1175"/>
          <ac:picMkLst>
            <pc:docMk/>
            <pc:sldMk cId="3565172030" sldId="643"/>
            <ac:picMk id="48" creationId="{00000000-0000-0000-0000-000000000000}"/>
          </ac:picMkLst>
        </pc:picChg>
        <pc:picChg chg="add del">
          <ac:chgData name="Richard Anthony Campos" userId="S::rac469@nau.edu::2d315ffa-0eb9-4626-b2e7-02adbb0f43ed" providerId="AD" clId="Web-{503BBBDD-011C-4012-B724-DD542E18F422}" dt="2020-04-30T11:15:07.624" v="1174"/>
          <ac:picMkLst>
            <pc:docMk/>
            <pc:sldMk cId="3565172030" sldId="643"/>
            <ac:picMk id="49" creationId="{00000000-0000-0000-0000-000000000000}"/>
          </ac:picMkLst>
        </pc:picChg>
        <pc:picChg chg="del mod">
          <ac:chgData name="Richard Anthony Campos" userId="S::rac469@nau.edu::2d315ffa-0eb9-4626-b2e7-02adbb0f43ed" providerId="AD" clId="Web-{503BBBDD-011C-4012-B724-DD542E18F422}" dt="2020-04-30T10:44:54.850" v="926"/>
          <ac:picMkLst>
            <pc:docMk/>
            <pc:sldMk cId="3565172030" sldId="643"/>
            <ac:picMk id="1026" creationId="{00000000-0000-0000-0000-000000000000}"/>
          </ac:picMkLst>
        </pc:picChg>
        <pc:picChg chg="del">
          <ac:chgData name="Richard Anthony Campos" userId="S::rac469@nau.edu::2d315ffa-0eb9-4626-b2e7-02adbb0f43ed" providerId="AD" clId="Web-{503BBBDD-011C-4012-B724-DD542E18F422}" dt="2020-04-30T10:45:14.521" v="935"/>
          <ac:picMkLst>
            <pc:docMk/>
            <pc:sldMk cId="3565172030" sldId="643"/>
            <ac:picMk id="1028" creationId="{00000000-0000-0000-0000-000000000000}"/>
          </ac:picMkLst>
        </pc:picChg>
        <pc:picChg chg="del">
          <ac:chgData name="Richard Anthony Campos" userId="S::rac469@nau.edu::2d315ffa-0eb9-4626-b2e7-02adbb0f43ed" providerId="AD" clId="Web-{503BBBDD-011C-4012-B724-DD542E18F422}" dt="2020-04-30T10:45:00.178" v="928"/>
          <ac:picMkLst>
            <pc:docMk/>
            <pc:sldMk cId="3565172030" sldId="643"/>
            <ac:picMk id="1029" creationId="{00000000-0000-0000-0000-000000000000}"/>
          </ac:picMkLst>
        </pc:picChg>
      </pc:sldChg>
      <pc:sldChg chg="modSp">
        <pc:chgData name="Richard Anthony Campos" userId="S::rac469@nau.edu::2d315ffa-0eb9-4626-b2e7-02adbb0f43ed" providerId="AD" clId="Web-{503BBBDD-011C-4012-B724-DD542E18F422}" dt="2020-04-30T08:11:28.252" v="106" actId="20577"/>
        <pc:sldMkLst>
          <pc:docMk/>
          <pc:sldMk cId="4170688865" sldId="645"/>
        </pc:sldMkLst>
        <pc:spChg chg="mod">
          <ac:chgData name="Richard Anthony Campos" userId="S::rac469@nau.edu::2d315ffa-0eb9-4626-b2e7-02adbb0f43ed" providerId="AD" clId="Web-{503BBBDD-011C-4012-B724-DD542E18F422}" dt="2020-04-30T08:11:28.252" v="106" actId="20577"/>
          <ac:spMkLst>
            <pc:docMk/>
            <pc:sldMk cId="4170688865" sldId="645"/>
            <ac:spMk id="8" creationId="{947EA394-BE26-44CC-A98C-A671447A5117}"/>
          </ac:spMkLst>
        </pc:spChg>
      </pc:sldChg>
    </pc:docChg>
  </pc:docChgLst>
  <pc:docChgLst>
    <pc:chgData name="Zackary Retzlaff" userId="S::zmr25@nau.edu::b92980c8-79ea-4b69-b024-d3f8b619ba6b" providerId="AD" clId="Web-{82FD5380-2DC5-4820-99A5-BA698210894B}"/>
    <pc:docChg chg="delSld modSld">
      <pc:chgData name="Zackary Retzlaff" userId="S::zmr25@nau.edu::b92980c8-79ea-4b69-b024-d3f8b619ba6b" providerId="AD" clId="Web-{82FD5380-2DC5-4820-99A5-BA698210894B}" dt="2020-04-28T17:21:39.898" v="46" actId="20577"/>
      <pc:docMkLst>
        <pc:docMk/>
      </pc:docMkLst>
      <pc:sldChg chg="modSp">
        <pc:chgData name="Zackary Retzlaff" userId="S::zmr25@nau.edu::b92980c8-79ea-4b69-b024-d3f8b619ba6b" providerId="AD" clId="Web-{82FD5380-2DC5-4820-99A5-BA698210894B}" dt="2020-04-28T16:47:58.425" v="7" actId="20577"/>
        <pc:sldMkLst>
          <pc:docMk/>
          <pc:sldMk cId="0" sldId="316"/>
        </pc:sldMkLst>
        <pc:spChg chg="mod">
          <ac:chgData name="Zackary Retzlaff" userId="S::zmr25@nau.edu::b92980c8-79ea-4b69-b024-d3f8b619ba6b" providerId="AD" clId="Web-{82FD5380-2DC5-4820-99A5-BA698210894B}" dt="2020-04-28T16:47:58.425" v="7" actId="20577"/>
          <ac:spMkLst>
            <pc:docMk/>
            <pc:sldMk cId="0" sldId="316"/>
            <ac:spMk id="5" creationId="{00000000-0000-0000-0000-000000000000}"/>
          </ac:spMkLst>
        </pc:spChg>
      </pc:sldChg>
      <pc:sldChg chg="modSp">
        <pc:chgData name="Zackary Retzlaff" userId="S::zmr25@nau.edu::b92980c8-79ea-4b69-b024-d3f8b619ba6b" providerId="AD" clId="Web-{82FD5380-2DC5-4820-99A5-BA698210894B}" dt="2020-04-28T17:21:39.898" v="46" actId="20577"/>
        <pc:sldMkLst>
          <pc:docMk/>
          <pc:sldMk cId="0" sldId="572"/>
        </pc:sldMkLst>
        <pc:spChg chg="mod">
          <ac:chgData name="Zackary Retzlaff" userId="S::zmr25@nau.edu::b92980c8-79ea-4b69-b024-d3f8b619ba6b" providerId="AD" clId="Web-{82FD5380-2DC5-4820-99A5-BA698210894B}" dt="2020-04-28T17:21:39.898" v="46" actId="20577"/>
          <ac:spMkLst>
            <pc:docMk/>
            <pc:sldMk cId="0" sldId="572"/>
            <ac:spMk id="4" creationId="{00000000-0000-0000-0000-000000000000}"/>
          </ac:spMkLst>
        </pc:spChg>
      </pc:sldChg>
      <pc:sldChg chg="modSp">
        <pc:chgData name="Zackary Retzlaff" userId="S::zmr25@nau.edu::b92980c8-79ea-4b69-b024-d3f8b619ba6b" providerId="AD" clId="Web-{82FD5380-2DC5-4820-99A5-BA698210894B}" dt="2020-04-28T16:57:18.277" v="30"/>
        <pc:sldMkLst>
          <pc:docMk/>
          <pc:sldMk cId="1694887541" sldId="577"/>
        </pc:sldMkLst>
        <pc:spChg chg="mod">
          <ac:chgData name="Zackary Retzlaff" userId="S::zmr25@nau.edu::b92980c8-79ea-4b69-b024-d3f8b619ba6b" providerId="AD" clId="Web-{82FD5380-2DC5-4820-99A5-BA698210894B}" dt="2020-04-28T16:53:01.468" v="21" actId="20577"/>
          <ac:spMkLst>
            <pc:docMk/>
            <pc:sldMk cId="1694887541" sldId="577"/>
            <ac:spMk id="2" creationId="{00000000-0000-0000-0000-000000000000}"/>
          </ac:spMkLst>
        </pc:spChg>
        <pc:spChg chg="mod">
          <ac:chgData name="Zackary Retzlaff" userId="S::zmr25@nau.edu::b92980c8-79ea-4b69-b024-d3f8b619ba6b" providerId="AD" clId="Web-{82FD5380-2DC5-4820-99A5-BA698210894B}" dt="2020-04-28T16:57:18.277" v="30"/>
          <ac:spMkLst>
            <pc:docMk/>
            <pc:sldMk cId="1694887541" sldId="577"/>
            <ac:spMk id="3" creationId="{161365CE-AB77-46FB-9A70-174D06CB5FAC}"/>
          </ac:spMkLst>
        </pc:spChg>
      </pc:sldChg>
      <pc:sldChg chg="modSp del">
        <pc:chgData name="Zackary Retzlaff" userId="S::zmr25@nau.edu::b92980c8-79ea-4b69-b024-d3f8b619ba6b" providerId="AD" clId="Web-{82FD5380-2DC5-4820-99A5-BA698210894B}" dt="2020-04-28T17:21:17.429" v="40"/>
        <pc:sldMkLst>
          <pc:docMk/>
          <pc:sldMk cId="933203430" sldId="642"/>
        </pc:sldMkLst>
        <pc:spChg chg="mod">
          <ac:chgData name="Zackary Retzlaff" userId="S::zmr25@nau.edu::b92980c8-79ea-4b69-b024-d3f8b619ba6b" providerId="AD" clId="Web-{82FD5380-2DC5-4820-99A5-BA698210894B}" dt="2020-04-28T17:19:21.712" v="39" actId="20577"/>
          <ac:spMkLst>
            <pc:docMk/>
            <pc:sldMk cId="933203430" sldId="642"/>
            <ac:spMk id="4" creationId="{00000000-0000-0000-0000-000000000000}"/>
          </ac:spMkLst>
        </pc:spChg>
      </pc:sldChg>
    </pc:docChg>
  </pc:docChgLst>
  <pc:docChgLst>
    <pc:chgData name="Zackary Retzlaff" userId="S::zmr25@nau.edu::b92980c8-79ea-4b69-b024-d3f8b619ba6b" providerId="AD" clId="Web-{E692CE89-0971-4BDE-B6AB-1D4E7F603700}"/>
    <pc:docChg chg="modSld">
      <pc:chgData name="Zackary Retzlaff" userId="S::zmr25@nau.edu::b92980c8-79ea-4b69-b024-d3f8b619ba6b" providerId="AD" clId="Web-{E692CE89-0971-4BDE-B6AB-1D4E7F603700}" dt="2020-04-30T02:05:48.456" v="190"/>
      <pc:docMkLst>
        <pc:docMk/>
      </pc:docMkLst>
      <pc:sldChg chg="modSp">
        <pc:chgData name="Zackary Retzlaff" userId="S::zmr25@nau.edu::b92980c8-79ea-4b69-b024-d3f8b619ba6b" providerId="AD" clId="Web-{E692CE89-0971-4BDE-B6AB-1D4E7F603700}" dt="2020-04-30T01:05:04.977" v="2" actId="20577"/>
        <pc:sldMkLst>
          <pc:docMk/>
          <pc:sldMk cId="0" sldId="278"/>
        </pc:sldMkLst>
        <pc:spChg chg="mod">
          <ac:chgData name="Zackary Retzlaff" userId="S::zmr25@nau.edu::b92980c8-79ea-4b69-b024-d3f8b619ba6b" providerId="AD" clId="Web-{E692CE89-0971-4BDE-B6AB-1D4E7F603700}" dt="2020-04-30T01:05:04.977" v="2" actId="20577"/>
          <ac:spMkLst>
            <pc:docMk/>
            <pc:sldMk cId="0" sldId="278"/>
            <ac:spMk id="11" creationId="{00000000-0000-0000-0000-000000000000}"/>
          </ac:spMkLst>
        </pc:spChg>
      </pc:sldChg>
      <pc:sldChg chg="addSp modSp">
        <pc:chgData name="Zackary Retzlaff" userId="S::zmr25@nau.edu::b92980c8-79ea-4b69-b024-d3f8b619ba6b" providerId="AD" clId="Web-{E692CE89-0971-4BDE-B6AB-1D4E7F603700}" dt="2020-04-30T01:10:01.306" v="104" actId="14100"/>
        <pc:sldMkLst>
          <pc:docMk/>
          <pc:sldMk cId="0" sldId="286"/>
        </pc:sldMkLst>
        <pc:picChg chg="add mod">
          <ac:chgData name="Zackary Retzlaff" userId="S::zmr25@nau.edu::b92980c8-79ea-4b69-b024-d3f8b619ba6b" providerId="AD" clId="Web-{E692CE89-0971-4BDE-B6AB-1D4E7F603700}" dt="2020-04-30T01:10:01.306" v="104" actId="14100"/>
          <ac:picMkLst>
            <pc:docMk/>
            <pc:sldMk cId="0" sldId="286"/>
            <ac:picMk id="3" creationId="{2E6788B6-DB78-4161-B228-9182A1A6AA2E}"/>
          </ac:picMkLst>
        </pc:picChg>
      </pc:sldChg>
      <pc:sldChg chg="modSp">
        <pc:chgData name="Zackary Retzlaff" userId="S::zmr25@nau.edu::b92980c8-79ea-4b69-b024-d3f8b619ba6b" providerId="AD" clId="Web-{E692CE89-0971-4BDE-B6AB-1D4E7F603700}" dt="2020-04-30T02:05:48.456" v="190"/>
        <pc:sldMkLst>
          <pc:docMk/>
          <pc:sldMk cId="0" sldId="316"/>
        </pc:sldMkLst>
        <pc:graphicFrameChg chg="mod modGraphic">
          <ac:chgData name="Zackary Retzlaff" userId="S::zmr25@nau.edu::b92980c8-79ea-4b69-b024-d3f8b619ba6b" providerId="AD" clId="Web-{E692CE89-0971-4BDE-B6AB-1D4E7F603700}" dt="2020-04-30T02:05:48.456" v="190"/>
          <ac:graphicFrameMkLst>
            <pc:docMk/>
            <pc:sldMk cId="0" sldId="316"/>
            <ac:graphicFrameMk id="7" creationId="{00000000-0000-0000-0000-000000000000}"/>
          </ac:graphicFrameMkLst>
        </pc:graphicFrameChg>
        <pc:picChg chg="mod">
          <ac:chgData name="Zackary Retzlaff" userId="S::zmr25@nau.edu::b92980c8-79ea-4b69-b024-d3f8b619ba6b" providerId="AD" clId="Web-{E692CE89-0971-4BDE-B6AB-1D4E7F603700}" dt="2020-04-30T02:05:41.128" v="178" actId="1076"/>
          <ac:picMkLst>
            <pc:docMk/>
            <pc:sldMk cId="0" sldId="316"/>
            <ac:picMk id="11" creationId="{00000000-0000-0000-0000-000000000000}"/>
          </ac:picMkLst>
        </pc:picChg>
      </pc:sldChg>
      <pc:sldChg chg="modNotes">
        <pc:chgData name="Zackary Retzlaff" userId="S::zmr25@nau.edu::b92980c8-79ea-4b69-b024-d3f8b619ba6b" providerId="AD" clId="Web-{E692CE89-0971-4BDE-B6AB-1D4E7F603700}" dt="2020-04-30T01:06:26.509" v="101"/>
        <pc:sldMkLst>
          <pc:docMk/>
          <pc:sldMk cId="4071111877" sldId="627"/>
        </pc:sldMkLst>
      </pc:sldChg>
      <pc:sldChg chg="modSp">
        <pc:chgData name="Zackary Retzlaff" userId="S::zmr25@nau.edu::b92980c8-79ea-4b69-b024-d3f8b619ba6b" providerId="AD" clId="Web-{E692CE89-0971-4BDE-B6AB-1D4E7F603700}" dt="2020-04-30T01:11:00.744" v="177" actId="20577"/>
        <pc:sldMkLst>
          <pc:docMk/>
          <pc:sldMk cId="2542085921" sldId="633"/>
        </pc:sldMkLst>
        <pc:spChg chg="mod">
          <ac:chgData name="Zackary Retzlaff" userId="S::zmr25@nau.edu::b92980c8-79ea-4b69-b024-d3f8b619ba6b" providerId="AD" clId="Web-{E692CE89-0971-4BDE-B6AB-1D4E7F603700}" dt="2020-04-30T01:11:00.744" v="177" actId="20577"/>
          <ac:spMkLst>
            <pc:docMk/>
            <pc:sldMk cId="2542085921" sldId="633"/>
            <ac:spMk id="8" creationId="{00000000-0000-0000-0000-000000000000}"/>
          </ac:spMkLst>
        </pc:spChg>
      </pc:sldChg>
    </pc:docChg>
  </pc:docChgLst>
  <pc:docChgLst>
    <pc:chgData name="Zackary Retzlaff" userId="S::zmr25@nau.edu::b92980c8-79ea-4b69-b024-d3f8b619ba6b" providerId="AD" clId="Web-{55F15064-B677-47C5-B2FF-33061E7CDBDA}"/>
    <pc:docChg chg="modSld">
      <pc:chgData name="Zackary Retzlaff" userId="S::zmr25@nau.edu::b92980c8-79ea-4b69-b024-d3f8b619ba6b" providerId="AD" clId="Web-{55F15064-B677-47C5-B2FF-33061E7CDBDA}" dt="2020-04-30T03:21:46.059" v="531"/>
      <pc:docMkLst>
        <pc:docMk/>
      </pc:docMkLst>
      <pc:sldChg chg="modNotes">
        <pc:chgData name="Zackary Retzlaff" userId="S::zmr25@nau.edu::b92980c8-79ea-4b69-b024-d3f8b619ba6b" providerId="AD" clId="Web-{55F15064-B677-47C5-B2FF-33061E7CDBDA}" dt="2020-04-30T03:21:46.059" v="531"/>
        <pc:sldMkLst>
          <pc:docMk/>
          <pc:sldMk cId="861620762" sldId="563"/>
        </pc:sldMkLst>
      </pc:sldChg>
      <pc:sldChg chg="modSp modNotes">
        <pc:chgData name="Zackary Retzlaff" userId="S::zmr25@nau.edu::b92980c8-79ea-4b69-b024-d3f8b619ba6b" providerId="AD" clId="Web-{55F15064-B677-47C5-B2FF-33061E7CDBDA}" dt="2020-04-30T03:17:26.017" v="373"/>
        <pc:sldMkLst>
          <pc:docMk/>
          <pc:sldMk cId="0" sldId="572"/>
        </pc:sldMkLst>
        <pc:spChg chg="mod">
          <ac:chgData name="Zackary Retzlaff" userId="S::zmr25@nau.edu::b92980c8-79ea-4b69-b024-d3f8b619ba6b" providerId="AD" clId="Web-{55F15064-B677-47C5-B2FF-33061E7CDBDA}" dt="2020-04-30T03:15:36.456" v="234" actId="20577"/>
          <ac:spMkLst>
            <pc:docMk/>
            <pc:sldMk cId="0" sldId="572"/>
            <ac:spMk id="3" creationId="{00000000-0000-0000-0000-000000000000}"/>
          </ac:spMkLst>
        </pc:spChg>
      </pc:sldChg>
      <pc:sldChg chg="addSp delSp modSp modNotes">
        <pc:chgData name="Zackary Retzlaff" userId="S::zmr25@nau.edu::b92980c8-79ea-4b69-b024-d3f8b619ba6b" providerId="AD" clId="Web-{55F15064-B677-47C5-B2FF-33061E7CDBDA}" dt="2020-04-30T03:16:49.377" v="315"/>
        <pc:sldMkLst>
          <pc:docMk/>
          <pc:sldMk cId="110420386" sldId="579"/>
        </pc:sldMkLst>
        <pc:spChg chg="add del mod">
          <ac:chgData name="Zackary Retzlaff" userId="S::zmr25@nau.edu::b92980c8-79ea-4b69-b024-d3f8b619ba6b" providerId="AD" clId="Web-{55F15064-B677-47C5-B2FF-33061E7CDBDA}" dt="2020-04-30T03:16:13.424" v="253"/>
          <ac:spMkLst>
            <pc:docMk/>
            <pc:sldMk cId="110420386" sldId="579"/>
            <ac:spMk id="3" creationId="{5BDBF025-E6E1-4490-A81A-7C1DF94FF5EB}"/>
          </ac:spMkLst>
        </pc:spChg>
      </pc:sldChg>
      <pc:sldChg chg="modNotes">
        <pc:chgData name="Zackary Retzlaff" userId="S::zmr25@nau.edu::b92980c8-79ea-4b69-b024-d3f8b619ba6b" providerId="AD" clId="Web-{55F15064-B677-47C5-B2FF-33061E7CDBDA}" dt="2020-04-30T03:13:14.646" v="210"/>
        <pc:sldMkLst>
          <pc:docMk/>
          <pc:sldMk cId="4071111877" sldId="627"/>
        </pc:sldMkLst>
      </pc:sldChg>
    </pc:docChg>
  </pc:docChgLst>
  <pc:docChgLst>
    <pc:chgData name="Jacqueline Nicole Fonseca" userId="S::jacqueline.fonseca@nau.edu::185a8c8d-6028-47a9-9f9a-540d8dc29d96" providerId="AD" clId="Web-{58D52AD5-36AD-48AD-A83D-D3D71720D7E7}"/>
    <pc:docChg chg="modSld">
      <pc:chgData name="Jacqueline Nicole Fonseca" userId="S::jacqueline.fonseca@nau.edu::185a8c8d-6028-47a9-9f9a-540d8dc29d96" providerId="AD" clId="Web-{58D52AD5-36AD-48AD-A83D-D3D71720D7E7}" dt="2020-05-01T23:31:13.711" v="2615"/>
      <pc:docMkLst>
        <pc:docMk/>
      </pc:docMkLst>
      <pc:sldChg chg="modNotes">
        <pc:chgData name="Jacqueline Nicole Fonseca" userId="S::jacqueline.fonseca@nau.edu::185a8c8d-6028-47a9-9f9a-540d8dc29d96" providerId="AD" clId="Web-{58D52AD5-36AD-48AD-A83D-D3D71720D7E7}" dt="2020-05-01T23:10:05.377" v="617"/>
        <pc:sldMkLst>
          <pc:docMk/>
          <pc:sldMk cId="2948618492" sldId="546"/>
        </pc:sldMkLst>
      </pc:sldChg>
      <pc:sldChg chg="modNotes">
        <pc:chgData name="Jacqueline Nicole Fonseca" userId="S::jacqueline.fonseca@nau.edu::185a8c8d-6028-47a9-9f9a-540d8dc29d96" providerId="AD" clId="Web-{58D52AD5-36AD-48AD-A83D-D3D71720D7E7}" dt="2020-05-01T23:14:03.969" v="1297"/>
        <pc:sldMkLst>
          <pc:docMk/>
          <pc:sldMk cId="1516056512" sldId="646"/>
        </pc:sldMkLst>
      </pc:sldChg>
      <pc:sldChg chg="modNotes">
        <pc:chgData name="Jacqueline Nicole Fonseca" userId="S::jacqueline.fonseca@nau.edu::185a8c8d-6028-47a9-9f9a-540d8dc29d96" providerId="AD" clId="Web-{58D52AD5-36AD-48AD-A83D-D3D71720D7E7}" dt="2020-05-01T23:19:53.513" v="1678"/>
        <pc:sldMkLst>
          <pc:docMk/>
          <pc:sldMk cId="3877437301" sldId="647"/>
        </pc:sldMkLst>
      </pc:sldChg>
      <pc:sldChg chg="modNotes">
        <pc:chgData name="Jacqueline Nicole Fonseca" userId="S::jacqueline.fonseca@nau.edu::185a8c8d-6028-47a9-9f9a-540d8dc29d96" providerId="AD" clId="Web-{58D52AD5-36AD-48AD-A83D-D3D71720D7E7}" dt="2020-05-01T23:28:10.041" v="2102"/>
        <pc:sldMkLst>
          <pc:docMk/>
          <pc:sldMk cId="1487387260" sldId="648"/>
        </pc:sldMkLst>
      </pc:sldChg>
      <pc:sldChg chg="modNotes">
        <pc:chgData name="Jacqueline Nicole Fonseca" userId="S::jacqueline.fonseca@nau.edu::185a8c8d-6028-47a9-9f9a-540d8dc29d96" providerId="AD" clId="Web-{58D52AD5-36AD-48AD-A83D-D3D71720D7E7}" dt="2020-05-01T23:31:13.711" v="2615"/>
        <pc:sldMkLst>
          <pc:docMk/>
          <pc:sldMk cId="3449938309" sldId="649"/>
        </pc:sldMkLst>
      </pc:sldChg>
    </pc:docChg>
  </pc:docChgLst>
  <pc:docChgLst>
    <pc:chgData name="Richard Anthony Campos" userId="S::rac469@nau.edu::2d315ffa-0eb9-4626-b2e7-02adbb0f43ed" providerId="AD" clId="Web-{66730D53-6110-4DB1-99C7-C1FAC994D656}"/>
    <pc:docChg chg="delSld modSld">
      <pc:chgData name="Richard Anthony Campos" userId="S::rac469@nau.edu::2d315ffa-0eb9-4626-b2e7-02adbb0f43ed" providerId="AD" clId="Web-{66730D53-6110-4DB1-99C7-C1FAC994D656}" dt="2020-04-30T12:40:47.193" v="92"/>
      <pc:docMkLst>
        <pc:docMk/>
      </pc:docMkLst>
      <pc:sldChg chg="del">
        <pc:chgData name="Richard Anthony Campos" userId="S::rac469@nau.edu::2d315ffa-0eb9-4626-b2e7-02adbb0f43ed" providerId="AD" clId="Web-{66730D53-6110-4DB1-99C7-C1FAC994D656}" dt="2020-04-30T12:40:47.193" v="92"/>
        <pc:sldMkLst>
          <pc:docMk/>
          <pc:sldMk cId="3497027998" sldId="529"/>
        </pc:sldMkLst>
      </pc:sldChg>
      <pc:sldChg chg="modSp">
        <pc:chgData name="Richard Anthony Campos" userId="S::rac469@nau.edu::2d315ffa-0eb9-4626-b2e7-02adbb0f43ed" providerId="AD" clId="Web-{66730D53-6110-4DB1-99C7-C1FAC994D656}" dt="2020-04-30T12:40:28.662" v="91" actId="1076"/>
        <pc:sldMkLst>
          <pc:docMk/>
          <pc:sldMk cId="1020466320" sldId="629"/>
        </pc:sldMkLst>
        <pc:spChg chg="mod">
          <ac:chgData name="Richard Anthony Campos" userId="S::rac469@nau.edu::2d315ffa-0eb9-4626-b2e7-02adbb0f43ed" providerId="AD" clId="Web-{66730D53-6110-4DB1-99C7-C1FAC994D656}" dt="2020-04-30T12:40:28.662" v="91" actId="1076"/>
          <ac:spMkLst>
            <pc:docMk/>
            <pc:sldMk cId="1020466320" sldId="629"/>
            <ac:spMk id="3" creationId="{00000000-0000-0000-0000-000000000000}"/>
          </ac:spMkLst>
        </pc:spChg>
      </pc:sldChg>
    </pc:docChg>
  </pc:docChgLst>
  <pc:docChgLst>
    <pc:chgData name="Richard Anthony Campos" userId="S::rac469@nau.edu::2d315ffa-0eb9-4626-b2e7-02adbb0f43ed" providerId="AD" clId="Web-{B4625350-8EC6-4783-AC22-1E0BA48E6239}"/>
    <pc:docChg chg="modSld">
      <pc:chgData name="Richard Anthony Campos" userId="S::rac469@nau.edu::2d315ffa-0eb9-4626-b2e7-02adbb0f43ed" providerId="AD" clId="Web-{B4625350-8EC6-4783-AC22-1E0BA48E6239}" dt="2020-04-30T06:23:17.624" v="289" actId="20577"/>
      <pc:docMkLst>
        <pc:docMk/>
      </pc:docMkLst>
      <pc:sldChg chg="addSp delSp modSp">
        <pc:chgData name="Richard Anthony Campos" userId="S::rac469@nau.edu::2d315ffa-0eb9-4626-b2e7-02adbb0f43ed" providerId="AD" clId="Web-{B4625350-8EC6-4783-AC22-1E0BA48E6239}" dt="2020-04-30T06:20:47.907" v="255" actId="20577"/>
        <pc:sldMkLst>
          <pc:docMk/>
          <pc:sldMk cId="301838894" sldId="528"/>
        </pc:sldMkLst>
        <pc:spChg chg="add del mod">
          <ac:chgData name="Richard Anthony Campos" userId="S::rac469@nau.edu::2d315ffa-0eb9-4626-b2e7-02adbb0f43ed" providerId="AD" clId="Web-{B4625350-8EC6-4783-AC22-1E0BA48E6239}" dt="2020-04-30T06:17:44.440" v="19"/>
          <ac:spMkLst>
            <pc:docMk/>
            <pc:sldMk cId="301838894" sldId="528"/>
            <ac:spMk id="10" creationId="{D5CAC258-33E9-4EAD-A902-ACCBCDB3DDF2}"/>
          </ac:spMkLst>
        </pc:spChg>
        <pc:spChg chg="add mod">
          <ac:chgData name="Richard Anthony Campos" userId="S::rac469@nau.edu::2d315ffa-0eb9-4626-b2e7-02adbb0f43ed" providerId="AD" clId="Web-{B4625350-8EC6-4783-AC22-1E0BA48E6239}" dt="2020-04-30T06:20:47.907" v="255" actId="20577"/>
          <ac:spMkLst>
            <pc:docMk/>
            <pc:sldMk cId="301838894" sldId="528"/>
            <ac:spMk id="11" creationId="{429B4F4E-1616-4FCE-A457-6054A265B77A}"/>
          </ac:spMkLst>
        </pc:spChg>
        <pc:picChg chg="add del mod">
          <ac:chgData name="Richard Anthony Campos" userId="S::rac469@nau.edu::2d315ffa-0eb9-4626-b2e7-02adbb0f43ed" providerId="AD" clId="Web-{B4625350-8EC6-4783-AC22-1E0BA48E6239}" dt="2020-04-30T06:15:30.738" v="3"/>
          <ac:picMkLst>
            <pc:docMk/>
            <pc:sldMk cId="301838894" sldId="528"/>
            <ac:picMk id="3" creationId="{70664C26-D3B7-47E3-8C92-2E8B68C2F1B6}"/>
          </ac:picMkLst>
        </pc:picChg>
        <pc:picChg chg="add mod modCrop">
          <ac:chgData name="Richard Anthony Campos" userId="S::rac469@nau.edu::2d315ffa-0eb9-4626-b2e7-02adbb0f43ed" providerId="AD" clId="Web-{B4625350-8EC6-4783-AC22-1E0BA48E6239}" dt="2020-04-30T06:16:51.003" v="13" actId="14100"/>
          <ac:picMkLst>
            <pc:docMk/>
            <pc:sldMk cId="301838894" sldId="528"/>
            <ac:picMk id="6" creationId="{27C08E15-7A5B-45E9-81FB-17045B5619C7}"/>
          </ac:picMkLst>
        </pc:picChg>
        <pc:picChg chg="add del mod">
          <ac:chgData name="Richard Anthony Campos" userId="S::rac469@nau.edu::2d315ffa-0eb9-4626-b2e7-02adbb0f43ed" providerId="AD" clId="Web-{B4625350-8EC6-4783-AC22-1E0BA48E6239}" dt="2020-04-30T06:17:14.534" v="15"/>
          <ac:picMkLst>
            <pc:docMk/>
            <pc:sldMk cId="301838894" sldId="528"/>
            <ac:picMk id="8" creationId="{70C61321-E4F3-43A4-A777-C0128320F16B}"/>
          </ac:picMkLst>
        </pc:picChg>
      </pc:sldChg>
      <pc:sldChg chg="addSp delSp modSp">
        <pc:chgData name="Richard Anthony Campos" userId="S::rac469@nau.edu::2d315ffa-0eb9-4626-b2e7-02adbb0f43ed" providerId="AD" clId="Web-{B4625350-8EC6-4783-AC22-1E0BA48E6239}" dt="2020-04-30T06:23:17.624" v="289" actId="20577"/>
        <pc:sldMkLst>
          <pc:docMk/>
          <pc:sldMk cId="4170688865" sldId="645"/>
        </pc:sldMkLst>
        <pc:spChg chg="add del">
          <ac:chgData name="Richard Anthony Campos" userId="S::rac469@nau.edu::2d315ffa-0eb9-4626-b2e7-02adbb0f43ed" providerId="AD" clId="Web-{B4625350-8EC6-4783-AC22-1E0BA48E6239}" dt="2020-04-30T06:22:34.390" v="259"/>
          <ac:spMkLst>
            <pc:docMk/>
            <pc:sldMk cId="4170688865" sldId="645"/>
            <ac:spMk id="6" creationId="{9E41668F-C07A-48F6-98AC-88279D11B617}"/>
          </ac:spMkLst>
        </pc:spChg>
        <pc:spChg chg="add mod">
          <ac:chgData name="Richard Anthony Campos" userId="S::rac469@nau.edu::2d315ffa-0eb9-4626-b2e7-02adbb0f43ed" providerId="AD" clId="Web-{B4625350-8EC6-4783-AC22-1E0BA48E6239}" dt="2020-04-30T06:23:17.624" v="289" actId="20577"/>
          <ac:spMkLst>
            <pc:docMk/>
            <pc:sldMk cId="4170688865" sldId="645"/>
            <ac:spMk id="8" creationId="{947EA394-BE26-44CC-A98C-A671447A5117}"/>
          </ac:spMkLst>
        </pc:spChg>
        <pc:picChg chg="mod">
          <ac:chgData name="Richard Anthony Campos" userId="S::rac469@nau.edu::2d315ffa-0eb9-4626-b2e7-02adbb0f43ed" providerId="AD" clId="Web-{B4625350-8EC6-4783-AC22-1E0BA48E6239}" dt="2020-04-30T06:22:55.734" v="263" actId="14100"/>
          <ac:picMkLst>
            <pc:docMk/>
            <pc:sldMk cId="4170688865" sldId="645"/>
            <ac:picMk id="3" creationId="{2AFA10D9-27DC-4693-90F5-32604562DF3B}"/>
          </ac:picMkLst>
        </pc:picChg>
        <pc:picChg chg="mod">
          <ac:chgData name="Richard Anthony Campos" userId="S::rac469@nau.edu::2d315ffa-0eb9-4626-b2e7-02adbb0f43ed" providerId="AD" clId="Web-{B4625350-8EC6-4783-AC22-1E0BA48E6239}" dt="2020-04-30T06:22:58.375" v="264" actId="14100"/>
          <ac:picMkLst>
            <pc:docMk/>
            <pc:sldMk cId="4170688865" sldId="645"/>
            <ac:picMk id="5" creationId="{0F643C05-D816-4B31-95B6-D8FABF13186D}"/>
          </ac:picMkLst>
        </pc:picChg>
      </pc:sldChg>
    </pc:docChg>
  </pc:docChgLst>
  <pc:docChgLst>
    <pc:chgData name="Jacqueline Nicole Fonseca" userId="S::jacqueline.fonseca@nau.edu::185a8c8d-6028-47a9-9f9a-540d8dc29d96" providerId="AD" clId="Web-{76B98D95-7FA0-4A6D-8F68-24103582FF00}"/>
    <pc:docChg chg="modSld">
      <pc:chgData name="Jacqueline Nicole Fonseca" userId="S::jacqueline.fonseca@nau.edu::185a8c8d-6028-47a9-9f9a-540d8dc29d96" providerId="AD" clId="Web-{76B98D95-7FA0-4A6D-8F68-24103582FF00}" dt="2020-04-29T22:09:28.145" v="657"/>
      <pc:docMkLst>
        <pc:docMk/>
      </pc:docMkLst>
      <pc:sldChg chg="modSp">
        <pc:chgData name="Jacqueline Nicole Fonseca" userId="S::jacqueline.fonseca@nau.edu::185a8c8d-6028-47a9-9f9a-540d8dc29d96" providerId="AD" clId="Web-{76B98D95-7FA0-4A6D-8F68-24103582FF00}" dt="2020-04-29T22:09:28.145" v="657"/>
        <pc:sldMkLst>
          <pc:docMk/>
          <pc:sldMk cId="0" sldId="281"/>
        </pc:sldMkLst>
        <pc:graphicFrameChg chg="mod modGraphic">
          <ac:chgData name="Jacqueline Nicole Fonseca" userId="S::jacqueline.fonseca@nau.edu::185a8c8d-6028-47a9-9f9a-540d8dc29d96" providerId="AD" clId="Web-{76B98D95-7FA0-4A6D-8F68-24103582FF00}" dt="2020-04-29T22:09:28.145" v="657"/>
          <ac:graphicFrameMkLst>
            <pc:docMk/>
            <pc:sldMk cId="0" sldId="281"/>
            <ac:graphicFrameMk id="6" creationId="{00000000-0000-0000-0000-000000000000}"/>
          </ac:graphicFrameMkLst>
        </pc:graphicFrameChg>
      </pc:sldChg>
      <pc:sldChg chg="addSp delSp modSp">
        <pc:chgData name="Jacqueline Nicole Fonseca" userId="S::jacqueline.fonseca@nau.edu::185a8c8d-6028-47a9-9f9a-540d8dc29d96" providerId="AD" clId="Web-{76B98D95-7FA0-4A6D-8F68-24103582FF00}" dt="2020-04-29T21:58:45.162" v="107" actId="1076"/>
        <pc:sldMkLst>
          <pc:docMk/>
          <pc:sldMk cId="0" sldId="284"/>
        </pc:sldMkLst>
        <pc:spChg chg="add del mod">
          <ac:chgData name="Jacqueline Nicole Fonseca" userId="S::jacqueline.fonseca@nau.edu::185a8c8d-6028-47a9-9f9a-540d8dc29d96" providerId="AD" clId="Web-{76B98D95-7FA0-4A6D-8F68-24103582FF00}" dt="2020-04-29T21:46:38.115" v="65"/>
          <ac:spMkLst>
            <pc:docMk/>
            <pc:sldMk cId="0" sldId="284"/>
            <ac:spMk id="5" creationId="{5B528B6B-E1D4-4CFC-9862-9DA2A1A9C28C}"/>
          </ac:spMkLst>
        </pc:spChg>
        <pc:spChg chg="add del mod">
          <ac:chgData name="Jacqueline Nicole Fonseca" userId="S::jacqueline.fonseca@nau.edu::185a8c8d-6028-47a9-9f9a-540d8dc29d96" providerId="AD" clId="Web-{76B98D95-7FA0-4A6D-8F68-24103582FF00}" dt="2020-04-29T21:46:38.115" v="64"/>
          <ac:spMkLst>
            <pc:docMk/>
            <pc:sldMk cId="0" sldId="284"/>
            <ac:spMk id="6" creationId="{D3C50FDE-6D3D-4B97-9711-65F9857A8DFE}"/>
          </ac:spMkLst>
        </pc:spChg>
        <pc:spChg chg="add del mod">
          <ac:chgData name="Jacqueline Nicole Fonseca" userId="S::jacqueline.fonseca@nau.edu::185a8c8d-6028-47a9-9f9a-540d8dc29d96" providerId="AD" clId="Web-{76B98D95-7FA0-4A6D-8F68-24103582FF00}" dt="2020-04-29T21:46:38.115" v="59"/>
          <ac:spMkLst>
            <pc:docMk/>
            <pc:sldMk cId="0" sldId="284"/>
            <ac:spMk id="11" creationId="{80A64232-3994-44D1-9FA7-C073B52A8315}"/>
          </ac:spMkLst>
        </pc:spChg>
        <pc:spChg chg="add del mod">
          <ac:chgData name="Jacqueline Nicole Fonseca" userId="S::jacqueline.fonseca@nau.edu::185a8c8d-6028-47a9-9f9a-540d8dc29d96" providerId="AD" clId="Web-{76B98D95-7FA0-4A6D-8F68-24103582FF00}" dt="2020-04-29T21:46:38.115" v="58"/>
          <ac:spMkLst>
            <pc:docMk/>
            <pc:sldMk cId="0" sldId="284"/>
            <ac:spMk id="12" creationId="{140A0945-5B50-4CBF-8CA2-C3197B3841A8}"/>
          </ac:spMkLst>
        </pc:spChg>
        <pc:spChg chg="add del mod">
          <ac:chgData name="Jacqueline Nicole Fonseca" userId="S::jacqueline.fonseca@nau.edu::185a8c8d-6028-47a9-9f9a-540d8dc29d96" providerId="AD" clId="Web-{76B98D95-7FA0-4A6D-8F68-24103582FF00}" dt="2020-04-29T21:46:38.115" v="57"/>
          <ac:spMkLst>
            <pc:docMk/>
            <pc:sldMk cId="0" sldId="284"/>
            <ac:spMk id="13" creationId="{E9F07F2A-0A65-46D1-84F9-FEB5BCABF3C3}"/>
          </ac:spMkLst>
        </pc:spChg>
        <pc:spChg chg="add del mod">
          <ac:chgData name="Jacqueline Nicole Fonseca" userId="S::jacqueline.fonseca@nau.edu::185a8c8d-6028-47a9-9f9a-540d8dc29d96" providerId="AD" clId="Web-{76B98D95-7FA0-4A6D-8F68-24103582FF00}" dt="2020-04-29T21:46:38.115" v="56"/>
          <ac:spMkLst>
            <pc:docMk/>
            <pc:sldMk cId="0" sldId="284"/>
            <ac:spMk id="14" creationId="{4C6ECA6A-D2D2-4EE1-95A2-DF62A5C9F91C}"/>
          </ac:spMkLst>
        </pc:spChg>
        <pc:spChg chg="add del mod">
          <ac:chgData name="Jacqueline Nicole Fonseca" userId="S::jacqueline.fonseca@nau.edu::185a8c8d-6028-47a9-9f9a-540d8dc29d96" providerId="AD" clId="Web-{76B98D95-7FA0-4A6D-8F68-24103582FF00}" dt="2020-04-29T21:46:38.100" v="55"/>
          <ac:spMkLst>
            <pc:docMk/>
            <pc:sldMk cId="0" sldId="284"/>
            <ac:spMk id="15" creationId="{94369702-BEAA-489B-BD36-EAB98B71CD03}"/>
          </ac:spMkLst>
        </pc:spChg>
        <pc:spChg chg="add del mod">
          <ac:chgData name="Jacqueline Nicole Fonseca" userId="S::jacqueline.fonseca@nau.edu::185a8c8d-6028-47a9-9f9a-540d8dc29d96" providerId="AD" clId="Web-{76B98D95-7FA0-4A6D-8F68-24103582FF00}" dt="2020-04-29T21:46:38.100" v="54"/>
          <ac:spMkLst>
            <pc:docMk/>
            <pc:sldMk cId="0" sldId="284"/>
            <ac:spMk id="16" creationId="{6B21CFA7-AF05-4110-B7F9-9E43A75F5484}"/>
          </ac:spMkLst>
        </pc:spChg>
        <pc:spChg chg="add del mod">
          <ac:chgData name="Jacqueline Nicole Fonseca" userId="S::jacqueline.fonseca@nau.edu::185a8c8d-6028-47a9-9f9a-540d8dc29d96" providerId="AD" clId="Web-{76B98D95-7FA0-4A6D-8F68-24103582FF00}" dt="2020-04-29T21:46:38.100" v="43"/>
          <ac:spMkLst>
            <pc:docMk/>
            <pc:sldMk cId="0" sldId="284"/>
            <ac:spMk id="27" creationId="{DE7D9F92-FE51-4C53-9097-A6C4227E1004}"/>
          </ac:spMkLst>
        </pc:spChg>
        <pc:spChg chg="add del mod">
          <ac:chgData name="Jacqueline Nicole Fonseca" userId="S::jacqueline.fonseca@nau.edu::185a8c8d-6028-47a9-9f9a-540d8dc29d96" providerId="AD" clId="Web-{76B98D95-7FA0-4A6D-8F68-24103582FF00}" dt="2020-04-29T21:46:40.490" v="66"/>
          <ac:spMkLst>
            <pc:docMk/>
            <pc:sldMk cId="0" sldId="284"/>
            <ac:spMk id="28" creationId="{25EBAE72-ED51-47E1-8D32-39DCE60449E3}"/>
          </ac:spMkLst>
        </pc:spChg>
        <pc:spChg chg="add del mod">
          <ac:chgData name="Jacqueline Nicole Fonseca" userId="S::jacqueline.fonseca@nau.edu::185a8c8d-6028-47a9-9f9a-540d8dc29d96" providerId="AD" clId="Web-{76B98D95-7FA0-4A6D-8F68-24103582FF00}" dt="2020-04-29T21:46:38.085" v="42"/>
          <ac:spMkLst>
            <pc:docMk/>
            <pc:sldMk cId="0" sldId="284"/>
            <ac:spMk id="29" creationId="{752A026A-2E45-4943-A596-89BEDE4B8ED4}"/>
          </ac:spMkLst>
        </pc:spChg>
        <pc:spChg chg="add del mod">
          <ac:chgData name="Jacqueline Nicole Fonseca" userId="S::jacqueline.fonseca@nau.edu::185a8c8d-6028-47a9-9f9a-540d8dc29d96" providerId="AD" clId="Web-{76B98D95-7FA0-4A6D-8F68-24103582FF00}" dt="2020-04-29T21:46:38.085" v="41"/>
          <ac:spMkLst>
            <pc:docMk/>
            <pc:sldMk cId="0" sldId="284"/>
            <ac:spMk id="30" creationId="{5F181738-F0C6-4A32-AEFC-CFB7CCDB9C44}"/>
          </ac:spMkLst>
        </pc:spChg>
        <pc:spChg chg="add del mod">
          <ac:chgData name="Jacqueline Nicole Fonseca" userId="S::jacqueline.fonseca@nau.edu::185a8c8d-6028-47a9-9f9a-540d8dc29d96" providerId="AD" clId="Web-{76B98D95-7FA0-4A6D-8F68-24103582FF00}" dt="2020-04-29T21:46:38.085" v="40"/>
          <ac:spMkLst>
            <pc:docMk/>
            <pc:sldMk cId="0" sldId="284"/>
            <ac:spMk id="31" creationId="{BBE935ED-8BD1-4DF8-98BD-398352095F28}"/>
          </ac:spMkLst>
        </pc:spChg>
        <pc:spChg chg="add del mod">
          <ac:chgData name="Jacqueline Nicole Fonseca" userId="S::jacqueline.fonseca@nau.edu::185a8c8d-6028-47a9-9f9a-540d8dc29d96" providerId="AD" clId="Web-{76B98D95-7FA0-4A6D-8F68-24103582FF00}" dt="2020-04-29T21:46:38.085" v="39"/>
          <ac:spMkLst>
            <pc:docMk/>
            <pc:sldMk cId="0" sldId="284"/>
            <ac:spMk id="32" creationId="{8C36C0B6-F5A1-4DBC-AED3-76BB60C3BAE4}"/>
          </ac:spMkLst>
        </pc:spChg>
        <pc:spChg chg="add mod">
          <ac:chgData name="Jacqueline Nicole Fonseca" userId="S::jacqueline.fonseca@nau.edu::185a8c8d-6028-47a9-9f9a-540d8dc29d96" providerId="AD" clId="Web-{76B98D95-7FA0-4A6D-8F68-24103582FF00}" dt="2020-04-29T21:47:17.100" v="68" actId="1076"/>
          <ac:spMkLst>
            <pc:docMk/>
            <pc:sldMk cId="0" sldId="284"/>
            <ac:spMk id="33" creationId="{12AB1D8C-0C0E-4DFD-8248-BC9EC4C0BD55}"/>
          </ac:spMkLst>
        </pc:spChg>
        <pc:picChg chg="add del mod">
          <ac:chgData name="Jacqueline Nicole Fonseca" userId="S::jacqueline.fonseca@nau.edu::185a8c8d-6028-47a9-9f9a-540d8dc29d96" providerId="AD" clId="Web-{76B98D95-7FA0-4A6D-8F68-24103582FF00}" dt="2020-04-29T21:47:58.287" v="76"/>
          <ac:picMkLst>
            <pc:docMk/>
            <pc:sldMk cId="0" sldId="284"/>
            <ac:picMk id="3" creationId="{A038A60B-D29A-4EA0-8DE3-F0415E61B0FD}"/>
          </ac:picMkLst>
        </pc:picChg>
        <pc:picChg chg="add del mod">
          <ac:chgData name="Jacqueline Nicole Fonseca" userId="S::jacqueline.fonseca@nau.edu::185a8c8d-6028-47a9-9f9a-540d8dc29d96" providerId="AD" clId="Web-{76B98D95-7FA0-4A6D-8F68-24103582FF00}" dt="2020-04-29T21:47:38.006" v="72"/>
          <ac:picMkLst>
            <pc:docMk/>
            <pc:sldMk cId="0" sldId="284"/>
            <ac:picMk id="34" creationId="{C2F3FDBA-96D8-463B-A4BA-9A946BCDFFDF}"/>
          </ac:picMkLst>
        </pc:picChg>
        <pc:picChg chg="add del mod">
          <ac:chgData name="Jacqueline Nicole Fonseca" userId="S::jacqueline.fonseca@nau.edu::185a8c8d-6028-47a9-9f9a-540d8dc29d96" providerId="AD" clId="Web-{76B98D95-7FA0-4A6D-8F68-24103582FF00}" dt="2020-04-29T21:47:34.897" v="71"/>
          <ac:picMkLst>
            <pc:docMk/>
            <pc:sldMk cId="0" sldId="284"/>
            <ac:picMk id="35" creationId="{4B44AA10-C0D2-4615-BFDA-980139024029}"/>
          </ac:picMkLst>
        </pc:picChg>
        <pc:picChg chg="add del mod">
          <ac:chgData name="Jacqueline Nicole Fonseca" userId="S::jacqueline.fonseca@nau.edu::185a8c8d-6028-47a9-9f9a-540d8dc29d96" providerId="AD" clId="Web-{76B98D95-7FA0-4A6D-8F68-24103582FF00}" dt="2020-04-29T21:50:45.881" v="80"/>
          <ac:picMkLst>
            <pc:docMk/>
            <pc:sldMk cId="0" sldId="284"/>
            <ac:picMk id="37" creationId="{1FFF73F7-8B26-4851-978D-F1CD4F135F6D}"/>
          </ac:picMkLst>
        </pc:picChg>
        <pc:picChg chg="add del mod">
          <ac:chgData name="Jacqueline Nicole Fonseca" userId="S::jacqueline.fonseca@nau.edu::185a8c8d-6028-47a9-9f9a-540d8dc29d96" providerId="AD" clId="Web-{76B98D95-7FA0-4A6D-8F68-24103582FF00}" dt="2020-04-29T21:54:56.537" v="86"/>
          <ac:picMkLst>
            <pc:docMk/>
            <pc:sldMk cId="0" sldId="284"/>
            <ac:picMk id="39" creationId="{F586EE10-3145-47EE-A3CD-E94DB28BB78E}"/>
          </ac:picMkLst>
        </pc:picChg>
        <pc:picChg chg="add mod">
          <ac:chgData name="Jacqueline Nicole Fonseca" userId="S::jacqueline.fonseca@nau.edu::185a8c8d-6028-47a9-9f9a-540d8dc29d96" providerId="AD" clId="Web-{76B98D95-7FA0-4A6D-8F68-24103582FF00}" dt="2020-04-29T21:58:39.646" v="106" actId="1076"/>
          <ac:picMkLst>
            <pc:docMk/>
            <pc:sldMk cId="0" sldId="284"/>
            <ac:picMk id="41" creationId="{887F36A6-BD6C-49F9-8A05-044A4A181186}"/>
          </ac:picMkLst>
        </pc:picChg>
        <pc:picChg chg="add mod">
          <ac:chgData name="Jacqueline Nicole Fonseca" userId="S::jacqueline.fonseca@nau.edu::185a8c8d-6028-47a9-9f9a-540d8dc29d96" providerId="AD" clId="Web-{76B98D95-7FA0-4A6D-8F68-24103582FF00}" dt="2020-04-29T21:58:45.162" v="107" actId="1076"/>
          <ac:picMkLst>
            <pc:docMk/>
            <pc:sldMk cId="0" sldId="284"/>
            <ac:picMk id="43" creationId="{D5A9B67A-9319-4059-812A-2135DB2C87E6}"/>
          </ac:picMkLst>
        </pc:picChg>
        <pc:cxnChg chg="add del mod">
          <ac:chgData name="Jacqueline Nicole Fonseca" userId="S::jacqueline.fonseca@nau.edu::185a8c8d-6028-47a9-9f9a-540d8dc29d96" providerId="AD" clId="Web-{76B98D95-7FA0-4A6D-8F68-24103582FF00}" dt="2020-04-29T21:46:38.115" v="63"/>
          <ac:cxnSpMkLst>
            <pc:docMk/>
            <pc:sldMk cId="0" sldId="284"/>
            <ac:cxnSpMk id="7" creationId="{57763A3B-8947-4613-82DB-807581213AE9}"/>
          </ac:cxnSpMkLst>
        </pc:cxnChg>
        <pc:cxnChg chg="add del mod">
          <ac:chgData name="Jacqueline Nicole Fonseca" userId="S::jacqueline.fonseca@nau.edu::185a8c8d-6028-47a9-9f9a-540d8dc29d96" providerId="AD" clId="Web-{76B98D95-7FA0-4A6D-8F68-24103582FF00}" dt="2020-04-29T21:46:38.115" v="62"/>
          <ac:cxnSpMkLst>
            <pc:docMk/>
            <pc:sldMk cId="0" sldId="284"/>
            <ac:cxnSpMk id="8" creationId="{C8243CDA-4EC0-40BA-AC76-D6A5C347E298}"/>
          </ac:cxnSpMkLst>
        </pc:cxnChg>
        <pc:cxnChg chg="add del mod">
          <ac:chgData name="Jacqueline Nicole Fonseca" userId="S::jacqueline.fonseca@nau.edu::185a8c8d-6028-47a9-9f9a-540d8dc29d96" providerId="AD" clId="Web-{76B98D95-7FA0-4A6D-8F68-24103582FF00}" dt="2020-04-29T21:46:38.115" v="61"/>
          <ac:cxnSpMkLst>
            <pc:docMk/>
            <pc:sldMk cId="0" sldId="284"/>
            <ac:cxnSpMk id="9" creationId="{C7F322A2-4FC4-4156-80F5-1640A1CDB016}"/>
          </ac:cxnSpMkLst>
        </pc:cxnChg>
        <pc:cxnChg chg="add del mod">
          <ac:chgData name="Jacqueline Nicole Fonseca" userId="S::jacqueline.fonseca@nau.edu::185a8c8d-6028-47a9-9f9a-540d8dc29d96" providerId="AD" clId="Web-{76B98D95-7FA0-4A6D-8F68-24103582FF00}" dt="2020-04-29T21:46:38.115" v="60"/>
          <ac:cxnSpMkLst>
            <pc:docMk/>
            <pc:sldMk cId="0" sldId="284"/>
            <ac:cxnSpMk id="10" creationId="{071C8BC5-3812-4A59-A3DB-8CC8D9965D8F}"/>
          </ac:cxnSpMkLst>
        </pc:cxnChg>
        <pc:cxnChg chg="add del mod">
          <ac:chgData name="Jacqueline Nicole Fonseca" userId="S::jacqueline.fonseca@nau.edu::185a8c8d-6028-47a9-9f9a-540d8dc29d96" providerId="AD" clId="Web-{76B98D95-7FA0-4A6D-8F68-24103582FF00}" dt="2020-04-29T21:46:38.100" v="53"/>
          <ac:cxnSpMkLst>
            <pc:docMk/>
            <pc:sldMk cId="0" sldId="284"/>
            <ac:cxnSpMk id="17" creationId="{8C7B8898-497F-49BF-A9D4-97D397F1F53A}"/>
          </ac:cxnSpMkLst>
        </pc:cxnChg>
        <pc:cxnChg chg="add del mod">
          <ac:chgData name="Jacqueline Nicole Fonseca" userId="S::jacqueline.fonseca@nau.edu::185a8c8d-6028-47a9-9f9a-540d8dc29d96" providerId="AD" clId="Web-{76B98D95-7FA0-4A6D-8F68-24103582FF00}" dt="2020-04-29T21:46:38.100" v="52"/>
          <ac:cxnSpMkLst>
            <pc:docMk/>
            <pc:sldMk cId="0" sldId="284"/>
            <ac:cxnSpMk id="18" creationId="{5342EF9D-C54F-4FE4-A227-A9F2C3E4FEFA}"/>
          </ac:cxnSpMkLst>
        </pc:cxnChg>
        <pc:cxnChg chg="add del mod">
          <ac:chgData name="Jacqueline Nicole Fonseca" userId="S::jacqueline.fonseca@nau.edu::185a8c8d-6028-47a9-9f9a-540d8dc29d96" providerId="AD" clId="Web-{76B98D95-7FA0-4A6D-8F68-24103582FF00}" dt="2020-04-29T21:46:38.100" v="51"/>
          <ac:cxnSpMkLst>
            <pc:docMk/>
            <pc:sldMk cId="0" sldId="284"/>
            <ac:cxnSpMk id="19" creationId="{DF660EB1-815F-4D84-B94A-BC713D63B4AE}"/>
          </ac:cxnSpMkLst>
        </pc:cxnChg>
        <pc:cxnChg chg="add del mod">
          <ac:chgData name="Jacqueline Nicole Fonseca" userId="S::jacqueline.fonseca@nau.edu::185a8c8d-6028-47a9-9f9a-540d8dc29d96" providerId="AD" clId="Web-{76B98D95-7FA0-4A6D-8F68-24103582FF00}" dt="2020-04-29T21:46:38.100" v="50"/>
          <ac:cxnSpMkLst>
            <pc:docMk/>
            <pc:sldMk cId="0" sldId="284"/>
            <ac:cxnSpMk id="20" creationId="{256B5B0C-36B7-460E-8EF9-42544FE41C1B}"/>
          </ac:cxnSpMkLst>
        </pc:cxnChg>
        <pc:cxnChg chg="add del mod">
          <ac:chgData name="Jacqueline Nicole Fonseca" userId="S::jacqueline.fonseca@nau.edu::185a8c8d-6028-47a9-9f9a-540d8dc29d96" providerId="AD" clId="Web-{76B98D95-7FA0-4A6D-8F68-24103582FF00}" dt="2020-04-29T21:46:38.100" v="49"/>
          <ac:cxnSpMkLst>
            <pc:docMk/>
            <pc:sldMk cId="0" sldId="284"/>
            <ac:cxnSpMk id="21" creationId="{2CFF88C7-555F-420A-BF95-B7DA93ADF665}"/>
          </ac:cxnSpMkLst>
        </pc:cxnChg>
        <pc:cxnChg chg="add del mod">
          <ac:chgData name="Jacqueline Nicole Fonseca" userId="S::jacqueline.fonseca@nau.edu::185a8c8d-6028-47a9-9f9a-540d8dc29d96" providerId="AD" clId="Web-{76B98D95-7FA0-4A6D-8F68-24103582FF00}" dt="2020-04-29T21:46:38.100" v="48"/>
          <ac:cxnSpMkLst>
            <pc:docMk/>
            <pc:sldMk cId="0" sldId="284"/>
            <ac:cxnSpMk id="22" creationId="{883FB46C-504E-4251-8BD4-599EADC14D39}"/>
          </ac:cxnSpMkLst>
        </pc:cxnChg>
        <pc:cxnChg chg="add del mod">
          <ac:chgData name="Jacqueline Nicole Fonseca" userId="S::jacqueline.fonseca@nau.edu::185a8c8d-6028-47a9-9f9a-540d8dc29d96" providerId="AD" clId="Web-{76B98D95-7FA0-4A6D-8F68-24103582FF00}" dt="2020-04-29T21:46:38.100" v="47"/>
          <ac:cxnSpMkLst>
            <pc:docMk/>
            <pc:sldMk cId="0" sldId="284"/>
            <ac:cxnSpMk id="23" creationId="{1889AE02-A48B-429D-9AC9-18B6EC850784}"/>
          </ac:cxnSpMkLst>
        </pc:cxnChg>
        <pc:cxnChg chg="add del mod">
          <ac:chgData name="Jacqueline Nicole Fonseca" userId="S::jacqueline.fonseca@nau.edu::185a8c8d-6028-47a9-9f9a-540d8dc29d96" providerId="AD" clId="Web-{76B98D95-7FA0-4A6D-8F68-24103582FF00}" dt="2020-04-29T21:46:38.100" v="46"/>
          <ac:cxnSpMkLst>
            <pc:docMk/>
            <pc:sldMk cId="0" sldId="284"/>
            <ac:cxnSpMk id="24" creationId="{98C7831F-E00F-4CFB-87DF-E6D54EBA2C45}"/>
          </ac:cxnSpMkLst>
        </pc:cxnChg>
        <pc:cxnChg chg="add del mod">
          <ac:chgData name="Jacqueline Nicole Fonseca" userId="S::jacqueline.fonseca@nau.edu::185a8c8d-6028-47a9-9f9a-540d8dc29d96" providerId="AD" clId="Web-{76B98D95-7FA0-4A6D-8F68-24103582FF00}" dt="2020-04-29T21:46:38.100" v="45"/>
          <ac:cxnSpMkLst>
            <pc:docMk/>
            <pc:sldMk cId="0" sldId="284"/>
            <ac:cxnSpMk id="25" creationId="{2E3F6F43-8999-4456-9979-B407BD51B101}"/>
          </ac:cxnSpMkLst>
        </pc:cxnChg>
        <pc:cxnChg chg="add del mod">
          <ac:chgData name="Jacqueline Nicole Fonseca" userId="S::jacqueline.fonseca@nau.edu::185a8c8d-6028-47a9-9f9a-540d8dc29d96" providerId="AD" clId="Web-{76B98D95-7FA0-4A6D-8F68-24103582FF00}" dt="2020-04-29T21:46:38.100" v="44"/>
          <ac:cxnSpMkLst>
            <pc:docMk/>
            <pc:sldMk cId="0" sldId="284"/>
            <ac:cxnSpMk id="26" creationId="{3C20799E-DE81-4D4E-A1FE-453234DB7D4E}"/>
          </ac:cxnSpMkLst>
        </pc:cxnChg>
      </pc:sldChg>
      <pc:sldChg chg="addSp delSp modSp">
        <pc:chgData name="Jacqueline Nicole Fonseca" userId="S::jacqueline.fonseca@nau.edu::185a8c8d-6028-47a9-9f9a-540d8dc29d96" providerId="AD" clId="Web-{76B98D95-7FA0-4A6D-8F68-24103582FF00}" dt="2020-04-29T22:01:01.786" v="122" actId="1076"/>
        <pc:sldMkLst>
          <pc:docMk/>
          <pc:sldMk cId="0" sldId="285"/>
        </pc:sldMkLst>
        <pc:picChg chg="add del mod">
          <ac:chgData name="Jacqueline Nicole Fonseca" userId="S::jacqueline.fonseca@nau.edu::185a8c8d-6028-47a9-9f9a-540d8dc29d96" providerId="AD" clId="Web-{76B98D95-7FA0-4A6D-8F68-24103582FF00}" dt="2020-04-29T21:57:21.318" v="93"/>
          <ac:picMkLst>
            <pc:docMk/>
            <pc:sldMk cId="0" sldId="285"/>
            <ac:picMk id="3" creationId="{833E041E-214F-4DE2-8FB3-D6BA8A0A0017}"/>
          </ac:picMkLst>
        </pc:picChg>
        <pc:picChg chg="add mod">
          <ac:chgData name="Jacqueline Nicole Fonseca" userId="S::jacqueline.fonseca@nau.edu::185a8c8d-6028-47a9-9f9a-540d8dc29d96" providerId="AD" clId="Web-{76B98D95-7FA0-4A6D-8F68-24103582FF00}" dt="2020-04-29T22:01:01.786" v="122" actId="1076"/>
          <ac:picMkLst>
            <pc:docMk/>
            <pc:sldMk cId="0" sldId="285"/>
            <ac:picMk id="6" creationId="{DB557317-DD7C-4E91-A65B-8D33F9CD216F}"/>
          </ac:picMkLst>
        </pc:picChg>
        <pc:picChg chg="add mod ord">
          <ac:chgData name="Jacqueline Nicole Fonseca" userId="S::jacqueline.fonseca@nau.edu::185a8c8d-6028-47a9-9f9a-540d8dc29d96" providerId="AD" clId="Web-{76B98D95-7FA0-4A6D-8F68-24103582FF00}" dt="2020-04-29T22:00:58.333" v="121"/>
          <ac:picMkLst>
            <pc:docMk/>
            <pc:sldMk cId="0" sldId="285"/>
            <ac:picMk id="8" creationId="{FBA4214B-A68B-47E7-B031-39BD6D3B3A79}"/>
          </ac:picMkLst>
        </pc:picChg>
      </pc:sldChg>
    </pc:docChg>
  </pc:docChgLst>
  <pc:docChgLst>
    <pc:chgData name="Zackary Retzlaff" userId="S::zmr25@nau.edu::b92980c8-79ea-4b69-b024-d3f8b619ba6b" providerId="AD" clId="Web-{F06D582A-CA99-44B9-87E0-72E37790406D}"/>
    <pc:docChg chg="modSld">
      <pc:chgData name="Zackary Retzlaff" userId="S::zmr25@nau.edu::b92980c8-79ea-4b69-b024-d3f8b619ba6b" providerId="AD" clId="Web-{F06D582A-CA99-44B9-87E0-72E37790406D}" dt="2020-04-30T01:03:17.785" v="269"/>
      <pc:docMkLst>
        <pc:docMk/>
      </pc:docMkLst>
      <pc:sldChg chg="addSp delSp modSp mod modClrScheme chgLayout modNotes">
        <pc:chgData name="Zackary Retzlaff" userId="S::zmr25@nau.edu::b92980c8-79ea-4b69-b024-d3f8b619ba6b" providerId="AD" clId="Web-{F06D582A-CA99-44B9-87E0-72E37790406D}" dt="2020-04-29T23:14:05.693" v="241"/>
        <pc:sldMkLst>
          <pc:docMk/>
          <pc:sldMk cId="2154985443" sldId="626"/>
        </pc:sldMkLst>
        <pc:spChg chg="mod">
          <ac:chgData name="Zackary Retzlaff" userId="S::zmr25@nau.edu::b92980c8-79ea-4b69-b024-d3f8b619ba6b" providerId="AD" clId="Web-{F06D582A-CA99-44B9-87E0-72E37790406D}" dt="2020-04-29T21:47:53.274" v="1"/>
          <ac:spMkLst>
            <pc:docMk/>
            <pc:sldMk cId="2154985443" sldId="626"/>
            <ac:spMk id="3" creationId="{00000000-0000-0000-0000-000000000000}"/>
          </ac:spMkLst>
        </pc:spChg>
        <pc:spChg chg="mod ord modVis">
          <ac:chgData name="Zackary Retzlaff" userId="S::zmr25@nau.edu::b92980c8-79ea-4b69-b024-d3f8b619ba6b" providerId="AD" clId="Web-{F06D582A-CA99-44B9-87E0-72E37790406D}" dt="2020-04-29T23:13:15.974" v="192"/>
          <ac:spMkLst>
            <pc:docMk/>
            <pc:sldMk cId="2154985443" sldId="626"/>
            <ac:spMk id="4" creationId="{00000000-0000-0000-0000-000000000000}"/>
          </ac:spMkLst>
        </pc:spChg>
        <pc:picChg chg="add del mod">
          <ac:chgData name="Zackary Retzlaff" userId="S::zmr25@nau.edu::b92980c8-79ea-4b69-b024-d3f8b619ba6b" providerId="AD" clId="Web-{F06D582A-CA99-44B9-87E0-72E37790406D}" dt="2020-04-29T23:12:55.865" v="190"/>
          <ac:picMkLst>
            <pc:docMk/>
            <pc:sldMk cId="2154985443" sldId="626"/>
            <ac:picMk id="2" creationId="{62FBC31B-1CF0-43F7-A63D-DBACC4B441F0}"/>
          </ac:picMkLst>
        </pc:picChg>
        <pc:picChg chg="add mod">
          <ac:chgData name="Zackary Retzlaff" userId="S::zmr25@nau.edu::b92980c8-79ea-4b69-b024-d3f8b619ba6b" providerId="AD" clId="Web-{F06D582A-CA99-44B9-87E0-72E37790406D}" dt="2020-04-29T23:13:15.974" v="192"/>
          <ac:picMkLst>
            <pc:docMk/>
            <pc:sldMk cId="2154985443" sldId="626"/>
            <ac:picMk id="5" creationId="{4A14852F-3078-4724-A358-84FFEE093E7E}"/>
          </ac:picMkLst>
        </pc:picChg>
      </pc:sldChg>
      <pc:sldChg chg="addSp delSp modSp mod modClrScheme chgLayout modNotes">
        <pc:chgData name="Zackary Retzlaff" userId="S::zmr25@nau.edu::b92980c8-79ea-4b69-b024-d3f8b619ba6b" providerId="AD" clId="Web-{F06D582A-CA99-44B9-87E0-72E37790406D}" dt="2020-04-30T01:03:17.785" v="269"/>
        <pc:sldMkLst>
          <pc:docMk/>
          <pc:sldMk cId="4071111877" sldId="627"/>
        </pc:sldMkLst>
        <pc:spChg chg="mod ord">
          <ac:chgData name="Zackary Retzlaff" userId="S::zmr25@nau.edu::b92980c8-79ea-4b69-b024-d3f8b619ba6b" providerId="AD" clId="Web-{F06D582A-CA99-44B9-87E0-72E37790406D}" dt="2020-04-29T23:16:05.178" v="242"/>
          <ac:spMkLst>
            <pc:docMk/>
            <pc:sldMk cId="4071111877" sldId="627"/>
            <ac:spMk id="2" creationId="{00000000-0000-0000-0000-000000000000}"/>
          </ac:spMkLst>
        </pc:spChg>
        <pc:spChg chg="add del mod ord">
          <ac:chgData name="Zackary Retzlaff" userId="S::zmr25@nau.edu::b92980c8-79ea-4b69-b024-d3f8b619ba6b" providerId="AD" clId="Web-{F06D582A-CA99-44B9-87E0-72E37790406D}" dt="2020-04-29T23:17:07.803" v="244"/>
          <ac:spMkLst>
            <pc:docMk/>
            <pc:sldMk cId="4071111877" sldId="627"/>
            <ac:spMk id="3" creationId="{40C8B28D-FBD1-49E3-B37B-1DB74158169C}"/>
          </ac:spMkLst>
        </pc:spChg>
        <pc:spChg chg="mod ord">
          <ac:chgData name="Zackary Retzlaff" userId="S::zmr25@nau.edu::b92980c8-79ea-4b69-b024-d3f8b619ba6b" providerId="AD" clId="Web-{F06D582A-CA99-44B9-87E0-72E37790406D}" dt="2020-04-29T23:16:05.178" v="242"/>
          <ac:spMkLst>
            <pc:docMk/>
            <pc:sldMk cId="4071111877" sldId="627"/>
            <ac:spMk id="4" creationId="{00000000-0000-0000-0000-000000000000}"/>
          </ac:spMkLst>
        </pc:spChg>
        <pc:spChg chg="add del mod ord">
          <ac:chgData name="Zackary Retzlaff" userId="S::zmr25@nau.edu::b92980c8-79ea-4b69-b024-d3f8b619ba6b" providerId="AD" clId="Web-{F06D582A-CA99-44B9-87E0-72E37790406D}" dt="2020-04-29T23:16:16.428" v="243"/>
          <ac:spMkLst>
            <pc:docMk/>
            <pc:sldMk cId="4071111877" sldId="627"/>
            <ac:spMk id="5" creationId="{D136543E-533E-435D-90A1-38363558069A}"/>
          </ac:spMkLst>
        </pc:spChg>
        <pc:picChg chg="add mod">
          <ac:chgData name="Zackary Retzlaff" userId="S::zmr25@nau.edu::b92980c8-79ea-4b69-b024-d3f8b619ba6b" providerId="AD" clId="Web-{F06D582A-CA99-44B9-87E0-72E37790406D}" dt="2020-04-30T01:02:59.191" v="249" actId="1076"/>
          <ac:picMkLst>
            <pc:docMk/>
            <pc:sldMk cId="4071111877" sldId="627"/>
            <ac:picMk id="3" creationId="{14D9770E-2FBA-4DA2-8578-0EAB45723E87}"/>
          </ac:picMkLst>
        </pc:picChg>
        <pc:picChg chg="add mod ord">
          <ac:chgData name="Zackary Retzlaff" userId="S::zmr25@nau.edu::b92980c8-79ea-4b69-b024-d3f8b619ba6b" providerId="AD" clId="Web-{F06D582A-CA99-44B9-87E0-72E37790406D}" dt="2020-04-29T23:16:16.428" v="243"/>
          <ac:picMkLst>
            <pc:docMk/>
            <pc:sldMk cId="4071111877" sldId="627"/>
            <ac:picMk id="6" creationId="{26B18450-BCDF-4C8B-AB27-2DF2110E75B9}"/>
          </ac:picMkLst>
        </pc:picChg>
        <pc:picChg chg="add mod ord">
          <ac:chgData name="Zackary Retzlaff" userId="S::zmr25@nau.edu::b92980c8-79ea-4b69-b024-d3f8b619ba6b" providerId="AD" clId="Web-{F06D582A-CA99-44B9-87E0-72E37790406D}" dt="2020-04-29T23:17:17.928" v="247" actId="1076"/>
          <ac:picMkLst>
            <pc:docMk/>
            <pc:sldMk cId="4071111877" sldId="627"/>
            <ac:picMk id="8" creationId="{560D0864-CB04-4F0C-90E4-AF1590BD8B6A}"/>
          </ac:picMkLst>
        </pc:picChg>
      </pc:sldChg>
    </pc:docChg>
  </pc:docChgLst>
  <pc:docChgLst>
    <pc:chgData name="Zackary Retzlaff" userId="S::zmr25@nau.edu::b92980c8-79ea-4b69-b024-d3f8b619ba6b" providerId="AD" clId="Web-{CA224EB5-50B5-4ED7-B61A-AC74E85E86C7}"/>
    <pc:docChg chg="modSld">
      <pc:chgData name="Zackary Retzlaff" userId="S::zmr25@nau.edu::b92980c8-79ea-4b69-b024-d3f8b619ba6b" providerId="AD" clId="Web-{CA224EB5-50B5-4ED7-B61A-AC74E85E86C7}" dt="2020-04-23T05:13:37.053" v="38" actId="20577"/>
      <pc:docMkLst>
        <pc:docMk/>
      </pc:docMkLst>
      <pc:sldChg chg="modSp">
        <pc:chgData name="Zackary Retzlaff" userId="S::zmr25@nau.edu::b92980c8-79ea-4b69-b024-d3f8b619ba6b" providerId="AD" clId="Web-{CA224EB5-50B5-4ED7-B61A-AC74E85E86C7}" dt="2020-04-23T05:13:36.334" v="36" actId="20577"/>
        <pc:sldMkLst>
          <pc:docMk/>
          <pc:sldMk cId="1792386350" sldId="258"/>
        </pc:sldMkLst>
        <pc:spChg chg="mod">
          <ac:chgData name="Zackary Retzlaff" userId="S::zmr25@nau.edu::b92980c8-79ea-4b69-b024-d3f8b619ba6b" providerId="AD" clId="Web-{CA224EB5-50B5-4ED7-B61A-AC74E85E86C7}" dt="2020-04-23T05:13:36.334" v="36" actId="20577"/>
          <ac:spMkLst>
            <pc:docMk/>
            <pc:sldMk cId="1792386350" sldId="258"/>
            <ac:spMk id="3" creationId="{00000000-0000-0000-0000-000000000000}"/>
          </ac:spMkLst>
        </pc:spChg>
        <pc:spChg chg="mod">
          <ac:chgData name="Zackary Retzlaff" userId="S::zmr25@nau.edu::b92980c8-79ea-4b69-b024-d3f8b619ba6b" providerId="AD" clId="Web-{CA224EB5-50B5-4ED7-B61A-AC74E85E86C7}" dt="2020-04-23T05:13:06.866" v="5" actId="20577"/>
          <ac:spMkLst>
            <pc:docMk/>
            <pc:sldMk cId="1792386350" sldId="258"/>
            <ac:spMk id="3083" creationId="{00000000-0000-0000-0000-000000000000}"/>
          </ac:spMkLst>
        </pc:spChg>
      </pc:sldChg>
    </pc:docChg>
  </pc:docChgLst>
  <pc:docChgLst>
    <pc:chgData name="Richard Anthony Campos" userId="S::rac469@nau.edu::2d315ffa-0eb9-4626-b2e7-02adbb0f43ed" providerId="AD" clId="Web-{EC80E885-1CF4-40D2-AE1C-92639A3747AE}"/>
    <pc:docChg chg="delSld modSld">
      <pc:chgData name="Richard Anthony Campos" userId="S::rac469@nau.edu::2d315ffa-0eb9-4626-b2e7-02adbb0f43ed" providerId="AD" clId="Web-{EC80E885-1CF4-40D2-AE1C-92639A3747AE}" dt="2020-04-30T03:49:13.664" v="24" actId="1076"/>
      <pc:docMkLst>
        <pc:docMk/>
      </pc:docMkLst>
      <pc:sldChg chg="addSp modSp">
        <pc:chgData name="Richard Anthony Campos" userId="S::rac469@nau.edu::2d315ffa-0eb9-4626-b2e7-02adbb0f43ed" providerId="AD" clId="Web-{EC80E885-1CF4-40D2-AE1C-92639A3747AE}" dt="2020-04-30T03:19:08.152" v="21" actId="1076"/>
        <pc:sldMkLst>
          <pc:docMk/>
          <pc:sldMk cId="2288717817" sldId="561"/>
        </pc:sldMkLst>
        <pc:picChg chg="add mod">
          <ac:chgData name="Richard Anthony Campos" userId="S::rac469@nau.edu::2d315ffa-0eb9-4626-b2e7-02adbb0f43ed" providerId="AD" clId="Web-{EC80E885-1CF4-40D2-AE1C-92639A3747AE}" dt="2020-04-30T03:19:08.152" v="21" actId="1076"/>
          <ac:picMkLst>
            <pc:docMk/>
            <pc:sldMk cId="2288717817" sldId="561"/>
            <ac:picMk id="3" creationId="{56671542-C16D-4454-98BA-859E759F46E9}"/>
          </ac:picMkLst>
        </pc:picChg>
      </pc:sldChg>
      <pc:sldChg chg="modSp del">
        <pc:chgData name="Richard Anthony Campos" userId="S::rac469@nau.edu::2d315ffa-0eb9-4626-b2e7-02adbb0f43ed" providerId="AD" clId="Web-{EC80E885-1CF4-40D2-AE1C-92639A3747AE}" dt="2020-04-30T03:36:50.484" v="22"/>
        <pc:sldMkLst>
          <pc:docMk/>
          <pc:sldMk cId="2413905443" sldId="644"/>
        </pc:sldMkLst>
        <pc:spChg chg="mod">
          <ac:chgData name="Richard Anthony Campos" userId="S::rac469@nau.edu::2d315ffa-0eb9-4626-b2e7-02adbb0f43ed" providerId="AD" clId="Web-{EC80E885-1CF4-40D2-AE1C-92639A3747AE}" dt="2020-04-30T03:18:01.871" v="15" actId="20577"/>
          <ac:spMkLst>
            <pc:docMk/>
            <pc:sldMk cId="2413905443" sldId="644"/>
            <ac:spMk id="3" creationId="{00000000-0000-0000-0000-000000000000}"/>
          </ac:spMkLst>
        </pc:spChg>
      </pc:sldChg>
      <pc:sldChg chg="addSp modSp">
        <pc:chgData name="Richard Anthony Campos" userId="S::rac469@nau.edu::2d315ffa-0eb9-4626-b2e7-02adbb0f43ed" providerId="AD" clId="Web-{EC80E885-1CF4-40D2-AE1C-92639A3747AE}" dt="2020-04-30T03:49:13.664" v="24" actId="1076"/>
        <pc:sldMkLst>
          <pc:docMk/>
          <pc:sldMk cId="4170688865" sldId="645"/>
        </pc:sldMkLst>
        <pc:picChg chg="add mod">
          <ac:chgData name="Richard Anthony Campos" userId="S::rac469@nau.edu::2d315ffa-0eb9-4626-b2e7-02adbb0f43ed" providerId="AD" clId="Web-{EC80E885-1CF4-40D2-AE1C-92639A3747AE}" dt="2020-04-30T03:49:13.664" v="24" actId="1076"/>
          <ac:picMkLst>
            <pc:docMk/>
            <pc:sldMk cId="4170688865" sldId="645"/>
            <ac:picMk id="3" creationId="{2AFA10D9-27DC-4693-90F5-32604562DF3B}"/>
          </ac:picMkLst>
        </pc:picChg>
      </pc:sldChg>
    </pc:docChg>
  </pc:docChgLst>
  <pc:docChgLst>
    <pc:chgData name="Zackary Retzlaff" userId="S::zmr25@nau.edu::b92980c8-79ea-4b69-b024-d3f8b619ba6b" providerId="AD" clId="Web-{D4D2F816-DB68-416D-8D6B-1E20D76BA374}"/>
    <pc:docChg chg="addSld delSld modSld">
      <pc:chgData name="Zackary Retzlaff" userId="S::zmr25@nau.edu::b92980c8-79ea-4b69-b024-d3f8b619ba6b" providerId="AD" clId="Web-{D4D2F816-DB68-416D-8D6B-1E20D76BA374}" dt="2020-04-30T05:01:23.578" v="1062"/>
      <pc:docMkLst>
        <pc:docMk/>
      </pc:docMkLst>
      <pc:sldChg chg="add del">
        <pc:chgData name="Zackary Retzlaff" userId="S::zmr25@nau.edu::b92980c8-79ea-4b69-b024-d3f8b619ba6b" providerId="AD" clId="Web-{D4D2F816-DB68-416D-8D6B-1E20D76BA374}" dt="2020-04-30T04:52:35.740" v="1"/>
        <pc:sldMkLst>
          <pc:docMk/>
          <pc:sldMk cId="0" sldId="302"/>
        </pc:sldMkLst>
      </pc:sldChg>
      <pc:sldChg chg="addSp modSp modNotes">
        <pc:chgData name="Zackary Retzlaff" userId="S::zmr25@nau.edu::b92980c8-79ea-4b69-b024-d3f8b619ba6b" providerId="AD" clId="Web-{D4D2F816-DB68-416D-8D6B-1E20D76BA374}" dt="2020-04-30T04:59:33.985" v="707"/>
        <pc:sldMkLst>
          <pc:docMk/>
          <pc:sldMk cId="0" sldId="316"/>
        </pc:sldMkLst>
        <pc:graphicFrameChg chg="mod modGraphic">
          <ac:chgData name="Zackary Retzlaff" userId="S::zmr25@nau.edu::b92980c8-79ea-4b69-b024-d3f8b619ba6b" providerId="AD" clId="Web-{D4D2F816-DB68-416D-8D6B-1E20D76BA374}" dt="2020-04-30T04:56:21.825" v="48"/>
          <ac:graphicFrameMkLst>
            <pc:docMk/>
            <pc:sldMk cId="0" sldId="316"/>
            <ac:graphicFrameMk id="7" creationId="{00000000-0000-0000-0000-000000000000}"/>
          </ac:graphicFrameMkLst>
        </pc:graphicFrameChg>
        <pc:picChg chg="add mod">
          <ac:chgData name="Zackary Retzlaff" userId="S::zmr25@nau.edu::b92980c8-79ea-4b69-b024-d3f8b619ba6b" providerId="AD" clId="Web-{D4D2F816-DB68-416D-8D6B-1E20D76BA374}" dt="2020-04-30T04:54:11.786" v="10" actId="1076"/>
          <ac:picMkLst>
            <pc:docMk/>
            <pc:sldMk cId="0" sldId="316"/>
            <ac:picMk id="6" creationId="{3098BAC9-C75F-4B8C-A004-4CA0F23D4B30}"/>
          </ac:picMkLst>
        </pc:picChg>
        <pc:picChg chg="add mod">
          <ac:chgData name="Zackary Retzlaff" userId="S::zmr25@nau.edu::b92980c8-79ea-4b69-b024-d3f8b619ba6b" providerId="AD" clId="Web-{D4D2F816-DB68-416D-8D6B-1E20D76BA374}" dt="2020-04-30T04:56:30.529" v="52" actId="1076"/>
          <ac:picMkLst>
            <pc:docMk/>
            <pc:sldMk cId="0" sldId="316"/>
            <ac:picMk id="8" creationId="{4C2D6420-4F76-43B9-B748-339263B74495}"/>
          </ac:picMkLst>
        </pc:picChg>
        <pc:picChg chg="add mod">
          <ac:chgData name="Zackary Retzlaff" userId="S::zmr25@nau.edu::b92980c8-79ea-4b69-b024-d3f8b619ba6b" providerId="AD" clId="Web-{D4D2F816-DB68-416D-8D6B-1E20D76BA374}" dt="2020-04-30T04:56:28.589" v="51" actId="1076"/>
          <ac:picMkLst>
            <pc:docMk/>
            <pc:sldMk cId="0" sldId="316"/>
            <ac:picMk id="9" creationId="{6C42932C-250F-4204-9AB0-9081CA435565}"/>
          </ac:picMkLst>
        </pc:picChg>
        <pc:picChg chg="add mod">
          <ac:chgData name="Zackary Retzlaff" userId="S::zmr25@nau.edu::b92980c8-79ea-4b69-b024-d3f8b619ba6b" providerId="AD" clId="Web-{D4D2F816-DB68-416D-8D6B-1E20D76BA374}" dt="2020-04-30T04:56:26.754" v="50" actId="1076"/>
          <ac:picMkLst>
            <pc:docMk/>
            <pc:sldMk cId="0" sldId="316"/>
            <ac:picMk id="10" creationId="{837D5FC3-A608-4C16-BA6B-83C957C5BE5C}"/>
          </ac:picMkLst>
        </pc:picChg>
        <pc:picChg chg="mod">
          <ac:chgData name="Zackary Retzlaff" userId="S::zmr25@nau.edu::b92980c8-79ea-4b69-b024-d3f8b619ba6b" providerId="AD" clId="Web-{D4D2F816-DB68-416D-8D6B-1E20D76BA374}" dt="2020-04-30T04:54:03.614" v="8" actId="1076"/>
          <ac:picMkLst>
            <pc:docMk/>
            <pc:sldMk cId="0" sldId="316"/>
            <ac:picMk id="11" creationId="{00000000-0000-0000-0000-000000000000}"/>
          </ac:picMkLst>
        </pc:picChg>
        <pc:picChg chg="add mod">
          <ac:chgData name="Zackary Retzlaff" userId="S::zmr25@nau.edu::b92980c8-79ea-4b69-b024-d3f8b619ba6b" providerId="AD" clId="Web-{D4D2F816-DB68-416D-8D6B-1E20D76BA374}" dt="2020-04-30T04:56:24.657" v="49" actId="1076"/>
          <ac:picMkLst>
            <pc:docMk/>
            <pc:sldMk cId="0" sldId="316"/>
            <ac:picMk id="12" creationId="{AA754E23-1D5B-48A5-ABA8-A4ED40BA020D}"/>
          </ac:picMkLst>
        </pc:picChg>
      </pc:sldChg>
      <pc:sldChg chg="delSp modSp modNotes">
        <pc:chgData name="Zackary Retzlaff" userId="S::zmr25@nau.edu::b92980c8-79ea-4b69-b024-d3f8b619ba6b" providerId="AD" clId="Web-{D4D2F816-DB68-416D-8D6B-1E20D76BA374}" dt="2020-04-30T05:00:55.703" v="1032"/>
        <pc:sldMkLst>
          <pc:docMk/>
          <pc:sldMk cId="1094252919" sldId="562"/>
        </pc:sldMkLst>
        <pc:graphicFrameChg chg="modGraphic">
          <ac:chgData name="Zackary Retzlaff" userId="S::zmr25@nau.edu::b92980c8-79ea-4b69-b024-d3f8b619ba6b" providerId="AD" clId="Web-{D4D2F816-DB68-416D-8D6B-1E20D76BA374}" dt="2020-04-30T04:56:46.654" v="53"/>
          <ac:graphicFrameMkLst>
            <pc:docMk/>
            <pc:sldMk cId="1094252919" sldId="562"/>
            <ac:graphicFrameMk id="7" creationId="{00000000-0000-0000-0000-000000000000}"/>
          </ac:graphicFrameMkLst>
        </pc:graphicFrameChg>
        <pc:picChg chg="del">
          <ac:chgData name="Zackary Retzlaff" userId="S::zmr25@nau.edu::b92980c8-79ea-4b69-b024-d3f8b619ba6b" providerId="AD" clId="Web-{D4D2F816-DB68-416D-8D6B-1E20D76BA374}" dt="2020-04-30T04:56:49.339" v="54"/>
          <ac:picMkLst>
            <pc:docMk/>
            <pc:sldMk cId="1094252919" sldId="562"/>
            <ac:picMk id="15" creationId="{00000000-0000-0000-0000-000000000000}"/>
          </ac:picMkLst>
        </pc:picChg>
      </pc:sldChg>
      <pc:sldChg chg="modNotes">
        <pc:chgData name="Zackary Retzlaff" userId="S::zmr25@nau.edu::b92980c8-79ea-4b69-b024-d3f8b619ba6b" providerId="AD" clId="Web-{D4D2F816-DB68-416D-8D6B-1E20D76BA374}" dt="2020-04-30T05:01:23.578" v="1062"/>
        <pc:sldMkLst>
          <pc:docMk/>
          <pc:sldMk cId="2542085921" sldId="633"/>
        </pc:sldMkLst>
      </pc:sldChg>
    </pc:docChg>
  </pc:docChgLst>
  <pc:docChgLst>
    <pc:chgData name="Zackary Retzlaff" userId="S::zmr25@nau.edu::b92980c8-79ea-4b69-b024-d3f8b619ba6b" providerId="AD" clId="Web-{0FEFC669-7E00-4073-9C55-4807812447E6}"/>
    <pc:docChg chg="delSld modSld">
      <pc:chgData name="Zackary Retzlaff" userId="S::zmr25@nau.edu::b92980c8-79ea-4b69-b024-d3f8b619ba6b" providerId="AD" clId="Web-{0FEFC669-7E00-4073-9C55-4807812447E6}" dt="2020-05-01T04:56:57.395" v="479"/>
      <pc:docMkLst>
        <pc:docMk/>
      </pc:docMkLst>
      <pc:sldChg chg="del">
        <pc:chgData name="Zackary Retzlaff" userId="S::zmr25@nau.edu::b92980c8-79ea-4b69-b024-d3f8b619ba6b" providerId="AD" clId="Web-{0FEFC669-7E00-4073-9C55-4807812447E6}" dt="2020-05-01T04:54:37.365" v="280"/>
        <pc:sldMkLst>
          <pc:docMk/>
          <pc:sldMk cId="0" sldId="302"/>
        </pc:sldMkLst>
      </pc:sldChg>
      <pc:sldChg chg="modSp">
        <pc:chgData name="Zackary Retzlaff" userId="S::zmr25@nau.edu::b92980c8-79ea-4b69-b024-d3f8b619ba6b" providerId="AD" clId="Web-{0FEFC669-7E00-4073-9C55-4807812447E6}" dt="2020-05-01T04:54:48.474" v="289" actId="14100"/>
        <pc:sldMkLst>
          <pc:docMk/>
          <pc:sldMk cId="911102620" sldId="525"/>
        </pc:sldMkLst>
        <pc:spChg chg="mod">
          <ac:chgData name="Zackary Retzlaff" userId="S::zmr25@nau.edu::b92980c8-79ea-4b69-b024-d3f8b619ba6b" providerId="AD" clId="Web-{0FEFC669-7E00-4073-9C55-4807812447E6}" dt="2020-05-01T04:54:48.474" v="289" actId="14100"/>
          <ac:spMkLst>
            <pc:docMk/>
            <pc:sldMk cId="911102620" sldId="525"/>
            <ac:spMk id="22" creationId="{00000000-0000-0000-0000-000000000000}"/>
          </ac:spMkLst>
        </pc:spChg>
      </pc:sldChg>
      <pc:sldChg chg="modNotes">
        <pc:chgData name="Zackary Retzlaff" userId="S::zmr25@nau.edu::b92980c8-79ea-4b69-b024-d3f8b619ba6b" providerId="AD" clId="Web-{0FEFC669-7E00-4073-9C55-4807812447E6}" dt="2020-05-01T04:52:01.991" v="82"/>
        <pc:sldMkLst>
          <pc:docMk/>
          <pc:sldMk cId="1094252919" sldId="562"/>
        </pc:sldMkLst>
      </pc:sldChg>
      <pc:sldChg chg="modNotes">
        <pc:chgData name="Zackary Retzlaff" userId="S::zmr25@nau.edu::b92980c8-79ea-4b69-b024-d3f8b619ba6b" providerId="AD" clId="Web-{0FEFC669-7E00-4073-9C55-4807812447E6}" dt="2020-05-01T04:53:38.412" v="138"/>
        <pc:sldMkLst>
          <pc:docMk/>
          <pc:sldMk cId="861620762" sldId="563"/>
        </pc:sldMkLst>
      </pc:sldChg>
      <pc:sldChg chg="modNotes">
        <pc:chgData name="Zackary Retzlaff" userId="S::zmr25@nau.edu::b92980c8-79ea-4b69-b024-d3f8b619ba6b" providerId="AD" clId="Web-{0FEFC669-7E00-4073-9C55-4807812447E6}" dt="2020-05-01T04:56:01.630" v="372"/>
        <pc:sldMkLst>
          <pc:docMk/>
          <pc:sldMk cId="0" sldId="572"/>
        </pc:sldMkLst>
      </pc:sldChg>
      <pc:sldChg chg="modNotes">
        <pc:chgData name="Zackary Retzlaff" userId="S::zmr25@nau.edu::b92980c8-79ea-4b69-b024-d3f8b619ba6b" providerId="AD" clId="Web-{0FEFC669-7E00-4073-9C55-4807812447E6}" dt="2020-05-01T04:56:57.395" v="479"/>
        <pc:sldMkLst>
          <pc:docMk/>
          <pc:sldMk cId="110420386" sldId="579"/>
        </pc:sldMkLst>
      </pc:sldChg>
      <pc:sldChg chg="modNotes">
        <pc:chgData name="Zackary Retzlaff" userId="S::zmr25@nau.edu::b92980c8-79ea-4b69-b024-d3f8b619ba6b" providerId="AD" clId="Web-{0FEFC669-7E00-4073-9C55-4807812447E6}" dt="2020-05-01T04:53:40.381" v="143"/>
        <pc:sldMkLst>
          <pc:docMk/>
          <pc:sldMk cId="2154985443" sldId="626"/>
        </pc:sldMkLst>
      </pc:sldChg>
      <pc:sldChg chg="modNotes">
        <pc:chgData name="Zackary Retzlaff" userId="S::zmr25@nau.edu::b92980c8-79ea-4b69-b024-d3f8b619ba6b" providerId="AD" clId="Web-{0FEFC669-7E00-4073-9C55-4807812447E6}" dt="2020-05-01T04:54:27.865" v="279"/>
        <pc:sldMkLst>
          <pc:docMk/>
          <pc:sldMk cId="2542085921" sldId="633"/>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1FD82AF9-0D6D-40A3-B9F9-5C05C6760D5A}" type="datetimeFigureOut">
              <a:rPr lang="en-US" smtClean="0"/>
              <a:pPr/>
              <a:t>5/1/2020</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287B1EEB-BEC9-4D85-9FEF-54F1DAE8B7AC}" type="slidenum">
              <a:rPr lang="en-US" smtClean="0"/>
              <a:pPr/>
              <a:t>‹#›</a:t>
            </a:fld>
            <a:endParaRPr lang="en-US"/>
          </a:p>
        </p:txBody>
      </p:sp>
    </p:spTree>
    <p:extLst>
      <p:ext uri="{BB962C8B-B14F-4D97-AF65-F5344CB8AC3E}">
        <p14:creationId xmlns:p14="http://schemas.microsoft.com/office/powerpoint/2010/main" val="7399096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178ECBE2-47F1-47F3-9243-16291838487B}" type="datetimeFigureOut">
              <a:rPr lang="en-US" smtClean="0"/>
              <a:pPr/>
              <a:t>5/1/2020</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AF0D0B2C-64EF-42A2-B7C5-C43EB35F41CF}" type="slidenum">
              <a:rPr lang="en-US" smtClean="0"/>
              <a:pPr/>
              <a:t>‹#›</a:t>
            </a:fld>
            <a:endParaRPr lang="en-US"/>
          </a:p>
        </p:txBody>
      </p:sp>
    </p:spTree>
    <p:extLst>
      <p:ext uri="{BB962C8B-B14F-4D97-AF65-F5344CB8AC3E}">
        <p14:creationId xmlns:p14="http://schemas.microsoft.com/office/powerpoint/2010/main" val="2771009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dt" sz="quarter" idx="1"/>
          </p:nvPr>
        </p:nvSpPr>
        <p:spPr>
          <a:noFill/>
        </p:spPr>
        <p:txBody>
          <a:bodyPr/>
          <a:lstStyle/>
          <a:p>
            <a:r>
              <a:rPr lang="en-US">
                <a:solidFill>
                  <a:prstClr val="black"/>
                </a:solidFill>
                <a:latin typeface="Arial" pitchFamily="34" charset="0"/>
              </a:rPr>
              <a:t>15 March 2010</a:t>
            </a:r>
          </a:p>
        </p:txBody>
      </p:sp>
      <p:sp>
        <p:nvSpPr>
          <p:cNvPr id="25603" name="Rectangle 7"/>
          <p:cNvSpPr>
            <a:spLocks noGrp="1" noChangeArrowheads="1"/>
          </p:cNvSpPr>
          <p:nvPr>
            <p:ph type="sldNum" sz="quarter" idx="5"/>
          </p:nvPr>
        </p:nvSpPr>
        <p:spPr>
          <a:noFill/>
        </p:spPr>
        <p:txBody>
          <a:bodyPr/>
          <a:lstStyle/>
          <a:p>
            <a:fld id="{9AD69820-821D-4341-8804-63A8EA2EB513}" type="slidenum">
              <a:rPr lang="en-US" smtClean="0">
                <a:solidFill>
                  <a:prstClr val="black"/>
                </a:solidFill>
                <a:latin typeface="Arial" pitchFamily="34" charset="0"/>
              </a:rPr>
              <a:pPr/>
              <a:t>1</a:t>
            </a:fld>
            <a:endParaRPr lang="en-US">
              <a:solidFill>
                <a:prstClr val="black"/>
              </a:solidFill>
              <a:latin typeface="Arial" pitchFamily="34" charset="0"/>
            </a:endParaRPr>
          </a:p>
        </p:txBody>
      </p:sp>
      <p:sp>
        <p:nvSpPr>
          <p:cNvPr id="25604" name="Rectangle 7"/>
          <p:cNvSpPr txBox="1">
            <a:spLocks noGrp="1" noChangeArrowheads="1"/>
          </p:cNvSpPr>
          <p:nvPr/>
        </p:nvSpPr>
        <p:spPr bwMode="auto">
          <a:xfrm>
            <a:off x="3978378" y="8842053"/>
            <a:ext cx="3043131" cy="465455"/>
          </a:xfrm>
          <a:prstGeom prst="rect">
            <a:avLst/>
          </a:prstGeom>
          <a:noFill/>
          <a:ln w="9525">
            <a:noFill/>
            <a:miter lim="800000"/>
            <a:headEnd/>
            <a:tailEnd/>
          </a:ln>
        </p:spPr>
        <p:txBody>
          <a:bodyPr lIns="93301" tIns="46651" rIns="93301" bIns="46651" anchor="b"/>
          <a:lstStyle/>
          <a:p>
            <a:pPr algn="r" defTabSz="933704"/>
            <a:fld id="{1ED7CAF1-3A2B-4016-A6A8-6548817960B2}" type="slidenum">
              <a:rPr lang="en-US" sz="1200">
                <a:solidFill>
                  <a:prstClr val="black"/>
                </a:solidFill>
              </a:rPr>
              <a:pPr algn="r" defTabSz="933704"/>
              <a:t>1</a:t>
            </a:fld>
            <a:endParaRPr lang="en-US" sz="1200">
              <a:solidFill>
                <a:prstClr val="black"/>
              </a:solidFill>
            </a:endParaRPr>
          </a:p>
        </p:txBody>
      </p:sp>
      <p:sp>
        <p:nvSpPr>
          <p:cNvPr id="25605" name="Rectangle 2"/>
          <p:cNvSpPr>
            <a:spLocks noGrp="1" noRot="1" noChangeAspect="1" noChangeArrowheads="1" noTextEdit="1"/>
          </p:cNvSpPr>
          <p:nvPr>
            <p:ph type="sldImg"/>
          </p:nvPr>
        </p:nvSpPr>
        <p:spPr>
          <a:ln/>
        </p:spPr>
      </p:sp>
      <p:sp>
        <p:nvSpPr>
          <p:cNvPr id="25606" name="Rectangle 3"/>
          <p:cNvSpPr>
            <a:spLocks noGrp="1" noChangeArrowheads="1"/>
          </p:cNvSpPr>
          <p:nvPr>
            <p:ph type="body" idx="1"/>
          </p:nvPr>
        </p:nvSpPr>
        <p:spPr>
          <a:noFill/>
          <a:ln/>
        </p:spPr>
        <p:txBody>
          <a:bodyPr/>
          <a:lstStyle/>
          <a:p>
            <a:pPr eaLnBrk="1" hangingPunct="1"/>
            <a:r>
              <a:rPr lang="en-US">
                <a:latin typeface="Arial"/>
                <a:cs typeface="Arial"/>
              </a:rPr>
              <a:t>Richard</a:t>
            </a:r>
            <a:endParaRPr lang="en-US">
              <a:latin typeface="Arial" pitchFamily="34" charset="0"/>
            </a:endParaRPr>
          </a:p>
        </p:txBody>
      </p:sp>
      <p:sp>
        <p:nvSpPr>
          <p:cNvPr id="25607" name="Footer Placeholder 6"/>
          <p:cNvSpPr>
            <a:spLocks noGrp="1"/>
          </p:cNvSpPr>
          <p:nvPr>
            <p:ph type="ftr" sz="quarter" idx="4"/>
          </p:nvPr>
        </p:nvSpPr>
        <p:spPr>
          <a:noFill/>
        </p:spPr>
        <p:txBody>
          <a:bodyPr/>
          <a:lstStyle/>
          <a:p>
            <a:endParaRPr lang="en-US">
              <a:solidFill>
                <a:prstClr val="black"/>
              </a:solidFill>
              <a:latin typeface="Arial" pitchFamily="34" charset="0"/>
            </a:endParaRPr>
          </a:p>
        </p:txBody>
      </p:sp>
    </p:spTree>
    <p:extLst>
      <p:ext uri="{BB962C8B-B14F-4D97-AF65-F5344CB8AC3E}">
        <p14:creationId xmlns:p14="http://schemas.microsoft.com/office/powerpoint/2010/main" val="2865481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order to understand the device better and understand the specific flows that the device will have, the team created a Black Box Model. The Black Box Model can be seen in the image above and describes each of the flows coming in and leaving the device. The material flow in and out are the same, these are the air bearing stand, the 12U CubeSat, air, and a hand. The energy flow in is potential air, with air pressure, and electrical with the Arduino battery. The energy flow leaving the device is potential energy. The signal flow coming in is an on/off switch, and the signal leaving is a visual movement and a sound. All of these flows will come in contact with the fixture design and must be thought about. </a:t>
            </a:r>
          </a:p>
        </p:txBody>
      </p:sp>
      <p:sp>
        <p:nvSpPr>
          <p:cNvPr id="4" name="Slide Number Placeholder 3"/>
          <p:cNvSpPr>
            <a:spLocks noGrp="1"/>
          </p:cNvSpPr>
          <p:nvPr>
            <p:ph type="sldNum" sz="quarter" idx="5"/>
          </p:nvPr>
        </p:nvSpPr>
        <p:spPr/>
        <p:txBody>
          <a:bodyPr/>
          <a:lstStyle/>
          <a:p>
            <a:fld id="{AF0D0B2C-64EF-42A2-B7C5-C43EB35F41CF}" type="slidenum">
              <a:rPr lang="en-US" smtClean="0"/>
              <a:pPr/>
              <a:t>12</a:t>
            </a:fld>
            <a:endParaRPr lang="en-US"/>
          </a:p>
        </p:txBody>
      </p:sp>
    </p:spTree>
    <p:extLst>
      <p:ext uri="{BB962C8B-B14F-4D97-AF65-F5344CB8AC3E}">
        <p14:creationId xmlns:p14="http://schemas.microsoft.com/office/powerpoint/2010/main" val="3691795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To further develop an understanding of the flows that the device has a function model was created. This functional model takes each of the flow input and outputs in the black box model and shows specifically where they go and what they do inside of the device. Following each flow helps understand how the device is going to function. The entire functional model can be seen above.</a:t>
            </a:r>
          </a:p>
        </p:txBody>
      </p:sp>
      <p:sp>
        <p:nvSpPr>
          <p:cNvPr id="4" name="Slide Number Placeholder 3"/>
          <p:cNvSpPr>
            <a:spLocks noGrp="1"/>
          </p:cNvSpPr>
          <p:nvPr>
            <p:ph type="sldNum" sz="quarter" idx="5"/>
          </p:nvPr>
        </p:nvSpPr>
        <p:spPr/>
        <p:txBody>
          <a:bodyPr/>
          <a:lstStyle/>
          <a:p>
            <a:fld id="{AF0D0B2C-64EF-42A2-B7C5-C43EB35F41CF}" type="slidenum">
              <a:rPr lang="en-US" smtClean="0"/>
              <a:pPr/>
              <a:t>13</a:t>
            </a:fld>
            <a:endParaRPr lang="en-US"/>
          </a:p>
        </p:txBody>
      </p:sp>
    </p:spTree>
    <p:extLst>
      <p:ext uri="{BB962C8B-B14F-4D97-AF65-F5344CB8AC3E}">
        <p14:creationId xmlns:p14="http://schemas.microsoft.com/office/powerpoint/2010/main" val="17097877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two iterations, the team embodies the mounting fixture into the CAD model on this slide. The device consists of the CubeSat model with the representative keep out zones. These zones were a constant focus in client meetings, so our device entirely avoids obstructing those zones. The major design criteria for the device is to refocus the center of gravity. To do this, the green blocks on the model represent the counter-weight/power screw assembly. This will displace a weight and adjust the center of gravity for the fixture assembly. These counter-weights travel on a rail tapped so the counterweight can move via the screw. There are four counterweights parallel with the fixture platform and adjust the center of gravity in the </a:t>
            </a:r>
            <a:r>
              <a:rPr lang="en-US" err="1"/>
              <a:t>xy</a:t>
            </a:r>
            <a:r>
              <a:rPr lang="en-US"/>
              <a:t>-plane. At each corner is a vertical rail so the center of gravity can be adjusted in the z-axis.</a:t>
            </a:r>
          </a:p>
        </p:txBody>
      </p:sp>
      <p:sp>
        <p:nvSpPr>
          <p:cNvPr id="4" name="Slide Number Placeholder 3"/>
          <p:cNvSpPr>
            <a:spLocks noGrp="1"/>
          </p:cNvSpPr>
          <p:nvPr>
            <p:ph type="sldNum" sz="quarter" idx="5"/>
          </p:nvPr>
        </p:nvSpPr>
        <p:spPr/>
        <p:txBody>
          <a:bodyPr/>
          <a:lstStyle/>
          <a:p>
            <a:fld id="{AF0D0B2C-64EF-42A2-B7C5-C43EB35F41CF}" type="slidenum">
              <a:rPr lang="en-US" smtClean="0"/>
              <a:pPr/>
              <a:t>14</a:t>
            </a:fld>
            <a:endParaRPr lang="en-US"/>
          </a:p>
        </p:txBody>
      </p:sp>
    </p:spTree>
    <p:extLst>
      <p:ext uri="{BB962C8B-B14F-4D97-AF65-F5344CB8AC3E}">
        <p14:creationId xmlns:p14="http://schemas.microsoft.com/office/powerpoint/2010/main" val="28723712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shows an animation for the exploded view for CAD drawing. This view shows how the components come together. One key view in this animation is the air bearing sphere under the platform. This sphere is connected to the platform by screws which will have tapped holes on the platform. </a:t>
            </a:r>
          </a:p>
        </p:txBody>
      </p:sp>
      <p:sp>
        <p:nvSpPr>
          <p:cNvPr id="4" name="Slide Number Placeholder 3"/>
          <p:cNvSpPr>
            <a:spLocks noGrp="1"/>
          </p:cNvSpPr>
          <p:nvPr>
            <p:ph type="sldNum" sz="quarter" idx="5"/>
          </p:nvPr>
        </p:nvSpPr>
        <p:spPr/>
        <p:txBody>
          <a:bodyPr/>
          <a:lstStyle/>
          <a:p>
            <a:fld id="{AF0D0B2C-64EF-42A2-B7C5-C43EB35F41CF}" type="slidenum">
              <a:rPr lang="en-US" smtClean="0"/>
              <a:pPr/>
              <a:t>15</a:t>
            </a:fld>
            <a:endParaRPr lang="en-US"/>
          </a:p>
        </p:txBody>
      </p:sp>
    </p:spTree>
    <p:extLst>
      <p:ext uri="{BB962C8B-B14F-4D97-AF65-F5344CB8AC3E}">
        <p14:creationId xmlns:p14="http://schemas.microsoft.com/office/powerpoint/2010/main" val="4067922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Using the exploded view and considering the subsystems of the mounting fixture, a tentative bill of materials is provided on this slide. The items selected in this design are “off the shelf” items which are being repurposed. This decisions will keep costs low and provides the client with the flexibility to recreate our design or make decisions to fabricate their mounting fixtures. The stock or bulk material in this list will be used to fabricated unique parts like the platform and counterweight subsystem. A major expense in this design is the pneumatic subsystem. The pneumatic motors, fittings, and piping are expected to be a large portion of the estimated cost. </a:t>
            </a:r>
          </a:p>
        </p:txBody>
      </p:sp>
      <p:sp>
        <p:nvSpPr>
          <p:cNvPr id="4" name="Slide Number Placeholder 3"/>
          <p:cNvSpPr>
            <a:spLocks noGrp="1"/>
          </p:cNvSpPr>
          <p:nvPr>
            <p:ph type="sldNum" sz="quarter" idx="5"/>
          </p:nvPr>
        </p:nvSpPr>
        <p:spPr/>
        <p:txBody>
          <a:bodyPr/>
          <a:lstStyle/>
          <a:p>
            <a:fld id="{AF0D0B2C-64EF-42A2-B7C5-C43EB35F41CF}" type="slidenum">
              <a:rPr lang="en-US" smtClean="0"/>
              <a:pPr/>
              <a:t>16</a:t>
            </a:fld>
            <a:endParaRPr lang="en-US"/>
          </a:p>
        </p:txBody>
      </p:sp>
    </p:spTree>
    <p:extLst>
      <p:ext uri="{BB962C8B-B14F-4D97-AF65-F5344CB8AC3E}">
        <p14:creationId xmlns:p14="http://schemas.microsoft.com/office/powerpoint/2010/main" val="1692048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plan right now is to draw power from a battery or a computer for the Arduino motherboard. In order to do this, cables will need to be connected from the computer or wires from the battery to the motherboard. The motherboard will also be connected to the pneumatic motors and force sensors. The program will take readings from the force sensors to adequately assess where the center of gravity of the CubeSat/mounting fixture assembly is. Thereafter, it will relay this information to the pneumatic motors to move the CG of the fixture to align with the CG of the CubeSat. With the CubeSat at rest and the counterweights in their initial positions, the CG is directly at the center of the x and y axes. However, the assembly is bottom heavy so the center of the mass in the z direction is more towards the bottom of the fixture when the counterweights are at rest. </a:t>
            </a:r>
          </a:p>
        </p:txBody>
      </p:sp>
      <p:sp>
        <p:nvSpPr>
          <p:cNvPr id="4" name="Slide Number Placeholder 3"/>
          <p:cNvSpPr>
            <a:spLocks noGrp="1"/>
          </p:cNvSpPr>
          <p:nvPr>
            <p:ph type="sldNum" sz="quarter" idx="5"/>
          </p:nvPr>
        </p:nvSpPr>
        <p:spPr/>
        <p:txBody>
          <a:bodyPr/>
          <a:lstStyle/>
          <a:p>
            <a:fld id="{AF0D0B2C-64EF-42A2-B7C5-C43EB35F41CF}" type="slidenum">
              <a:rPr lang="en-US" smtClean="0"/>
              <a:pPr/>
              <a:t>17</a:t>
            </a:fld>
            <a:endParaRPr lang="en-US"/>
          </a:p>
        </p:txBody>
      </p:sp>
    </p:spTree>
    <p:extLst>
      <p:ext uri="{BB962C8B-B14F-4D97-AF65-F5344CB8AC3E}">
        <p14:creationId xmlns:p14="http://schemas.microsoft.com/office/powerpoint/2010/main" val="10643065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block diagram shows where all of the signals go in the electrical circuit. Each block is an important component of the circuit. In order to show where each of the signals go in the circuit, this block diagram is very important. An electrical schematic will be created during the summer in order to better outline the electrical components of our system. </a:t>
            </a:r>
          </a:p>
        </p:txBody>
      </p:sp>
      <p:sp>
        <p:nvSpPr>
          <p:cNvPr id="4" name="Slide Number Placeholder 3"/>
          <p:cNvSpPr>
            <a:spLocks noGrp="1"/>
          </p:cNvSpPr>
          <p:nvPr>
            <p:ph type="sldNum" sz="quarter" idx="5"/>
          </p:nvPr>
        </p:nvSpPr>
        <p:spPr/>
        <p:txBody>
          <a:bodyPr/>
          <a:lstStyle/>
          <a:p>
            <a:fld id="{AF0D0B2C-64EF-42A2-B7C5-C43EB35F41CF}" type="slidenum">
              <a:rPr lang="en-US" smtClean="0"/>
              <a:pPr/>
              <a:t>18</a:t>
            </a:fld>
            <a:endParaRPr lang="en-US"/>
          </a:p>
        </p:txBody>
      </p:sp>
    </p:spTree>
    <p:extLst>
      <p:ext uri="{BB962C8B-B14F-4D97-AF65-F5344CB8AC3E}">
        <p14:creationId xmlns:p14="http://schemas.microsoft.com/office/powerpoint/2010/main" val="3837012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cabling can be easily seen on the block diagram, but this slide basically explains in more detail where all the cables are located. Once again, an electrical schematic is going to be created during the summer in order to better understand where everything goes in the circuit.</a:t>
            </a:r>
            <a:endParaRPr lang="en-US"/>
          </a:p>
        </p:txBody>
      </p:sp>
      <p:sp>
        <p:nvSpPr>
          <p:cNvPr id="4" name="Slide Number Placeholder 3"/>
          <p:cNvSpPr>
            <a:spLocks noGrp="1"/>
          </p:cNvSpPr>
          <p:nvPr>
            <p:ph type="sldNum" sz="quarter" idx="10"/>
          </p:nvPr>
        </p:nvSpPr>
        <p:spPr/>
        <p:txBody>
          <a:bodyPr/>
          <a:lstStyle/>
          <a:p>
            <a:fld id="{AF0D0B2C-64EF-42A2-B7C5-C43EB35F41CF}" type="slidenum">
              <a:rPr lang="en-US" smtClean="0"/>
              <a:pPr/>
              <a:t>19</a:t>
            </a:fld>
            <a:endParaRPr lang="en-US"/>
          </a:p>
        </p:txBody>
      </p:sp>
    </p:spTree>
    <p:extLst>
      <p:ext uri="{BB962C8B-B14F-4D97-AF65-F5344CB8AC3E}">
        <p14:creationId xmlns:p14="http://schemas.microsoft.com/office/powerpoint/2010/main" val="3199051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After verifying that the team would be unable to use stepper motors in our design due to the magnetic field constraint given to us by the client, the team decided that the best option moving forward was to utilize pneumatic motors. The current plan is to modify an existing pneumatic tool (in this case a palm wrench seen above) so that it could drive our worm screw mechanism. The direction of rotation will be controlled by solenoid valves which dictate said direction from data input from the Arduino. All of this will drive a worm screw mechanism similar to the one seen above. The cube lke shape in the picture will instead be the counterweights used to change the center of gravity. This component with then move forewards and backwards with the rotation of the power screw. </a:t>
            </a:r>
          </a:p>
        </p:txBody>
      </p:sp>
      <p:sp>
        <p:nvSpPr>
          <p:cNvPr id="4" name="Slide Number Placeholder 3"/>
          <p:cNvSpPr>
            <a:spLocks noGrp="1"/>
          </p:cNvSpPr>
          <p:nvPr>
            <p:ph type="sldNum" sz="quarter" idx="5"/>
          </p:nvPr>
        </p:nvSpPr>
        <p:spPr/>
        <p:txBody>
          <a:bodyPr/>
          <a:lstStyle/>
          <a:p>
            <a:fld id="{AF0D0B2C-64EF-42A2-B7C5-C43EB35F41CF}" type="slidenum">
              <a:rPr lang="en-US" smtClean="0"/>
              <a:pPr/>
              <a:t>20</a:t>
            </a:fld>
            <a:endParaRPr lang="en-US"/>
          </a:p>
        </p:txBody>
      </p:sp>
    </p:spTree>
    <p:extLst>
      <p:ext uri="{BB962C8B-B14F-4D97-AF65-F5344CB8AC3E}">
        <p14:creationId xmlns:p14="http://schemas.microsoft.com/office/powerpoint/2010/main" val="2321188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cs typeface="Calibri"/>
              </a:rPr>
              <a:t>This is an exploded view of the major mechanical systems in our fixture. It currently consists of four horizontal counterweight mechanisms to adjust the center of gravity in the x and y directions, and four vertical counterweight mechanisms to adjust the center of gravity in the z direction. </a:t>
            </a:r>
            <a:endParaRPr lang="en-US"/>
          </a:p>
        </p:txBody>
      </p:sp>
      <p:sp>
        <p:nvSpPr>
          <p:cNvPr id="4" name="Slide Number Placeholder 3"/>
          <p:cNvSpPr>
            <a:spLocks noGrp="1"/>
          </p:cNvSpPr>
          <p:nvPr>
            <p:ph type="sldNum" sz="quarter" idx="10"/>
          </p:nvPr>
        </p:nvSpPr>
        <p:spPr/>
        <p:txBody>
          <a:bodyPr/>
          <a:lstStyle/>
          <a:p>
            <a:fld id="{AF0D0B2C-64EF-42A2-B7C5-C43EB35F41CF}" type="slidenum">
              <a:rPr lang="en-US" smtClean="0"/>
              <a:pPr/>
              <a:t>21</a:t>
            </a:fld>
            <a:endParaRPr lang="en-US"/>
          </a:p>
        </p:txBody>
      </p:sp>
    </p:spTree>
    <p:extLst>
      <p:ext uri="{BB962C8B-B14F-4D97-AF65-F5344CB8AC3E}">
        <p14:creationId xmlns:p14="http://schemas.microsoft.com/office/powerpoint/2010/main" val="1180621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team as a whole performed analysis and conducted the proper documentation that drove the design choices of the CubeSat fixture. These reports can be found on the capstone website that Jackie Fonseca has made for the team. </a:t>
            </a:r>
          </a:p>
        </p:txBody>
      </p:sp>
      <p:sp>
        <p:nvSpPr>
          <p:cNvPr id="4" name="Slide Number Placeholder 3"/>
          <p:cNvSpPr>
            <a:spLocks noGrp="1"/>
          </p:cNvSpPr>
          <p:nvPr>
            <p:ph type="sldNum" sz="quarter" idx="5"/>
          </p:nvPr>
        </p:nvSpPr>
        <p:spPr/>
        <p:txBody>
          <a:bodyPr/>
          <a:lstStyle/>
          <a:p>
            <a:fld id="{AF0D0B2C-64EF-42A2-B7C5-C43EB35F41CF}" type="slidenum">
              <a:rPr lang="en-US" smtClean="0"/>
              <a:pPr/>
              <a:t>4</a:t>
            </a:fld>
            <a:endParaRPr lang="en-US"/>
          </a:p>
        </p:txBody>
      </p:sp>
    </p:spTree>
    <p:extLst>
      <p:ext uri="{BB962C8B-B14F-4D97-AF65-F5344CB8AC3E}">
        <p14:creationId xmlns:p14="http://schemas.microsoft.com/office/powerpoint/2010/main" val="1802952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Based on the current SolidWorks model of the CubeSat fixture, the dimensions of our fixture comes out to 507 by 507 by 207 millimeters. Because the redesign phase of most projects usually consist of changing the outward dimensions of the design, these numbers are expected to change by the final deisng, but the team does not anticipate that the change will be extremly drastic. </a:t>
            </a:r>
          </a:p>
        </p:txBody>
      </p:sp>
      <p:sp>
        <p:nvSpPr>
          <p:cNvPr id="4" name="Slide Number Placeholder 3"/>
          <p:cNvSpPr>
            <a:spLocks noGrp="1"/>
          </p:cNvSpPr>
          <p:nvPr>
            <p:ph type="sldNum" sz="quarter" idx="5"/>
          </p:nvPr>
        </p:nvSpPr>
        <p:spPr/>
        <p:txBody>
          <a:bodyPr/>
          <a:lstStyle/>
          <a:p>
            <a:fld id="{AF0D0B2C-64EF-42A2-B7C5-C43EB35F41CF}" type="slidenum">
              <a:rPr lang="en-US" smtClean="0"/>
              <a:pPr/>
              <a:t>22</a:t>
            </a:fld>
            <a:endParaRPr lang="en-US"/>
          </a:p>
        </p:txBody>
      </p:sp>
    </p:spTree>
    <p:extLst>
      <p:ext uri="{BB962C8B-B14F-4D97-AF65-F5344CB8AC3E}">
        <p14:creationId xmlns:p14="http://schemas.microsoft.com/office/powerpoint/2010/main" val="1564132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QFD</a:t>
            </a:r>
          </a:p>
          <a:p>
            <a:r>
              <a:rPr lang="en-US">
                <a:cs typeface="Calibri"/>
              </a:rPr>
              <a:t>The QFD was a key tool to determine the important criteria in our design. The customer needs were rated to how well they correlated to the engineering requirements we imposed on our design. The engineering requirements with the highest scores would reflect the most important design criteria. In our design, the precision of the center of gravity is a driving design criteria. The main focus of the model we have is made to address this. Another high scored criteria is the rotation degree for the fixture. The discussions with the client have shown us the device must be able to rotate 360 degrees, so our device enables that.</a:t>
            </a:r>
          </a:p>
        </p:txBody>
      </p:sp>
      <p:sp>
        <p:nvSpPr>
          <p:cNvPr id="4" name="Slide Number Placeholder 3"/>
          <p:cNvSpPr>
            <a:spLocks noGrp="1"/>
          </p:cNvSpPr>
          <p:nvPr>
            <p:ph type="sldNum" sz="quarter" idx="5"/>
          </p:nvPr>
        </p:nvSpPr>
        <p:spPr/>
        <p:txBody>
          <a:bodyPr/>
          <a:lstStyle/>
          <a:p>
            <a:fld id="{AF0D0B2C-64EF-42A2-B7C5-C43EB35F41CF}" type="slidenum">
              <a:rPr lang="en-US" smtClean="0"/>
              <a:pPr/>
              <a:t>23</a:t>
            </a:fld>
            <a:endParaRPr lang="en-US"/>
          </a:p>
        </p:txBody>
      </p:sp>
    </p:spTree>
    <p:extLst>
      <p:ext uri="{BB962C8B-B14F-4D97-AF65-F5344CB8AC3E}">
        <p14:creationId xmlns:p14="http://schemas.microsoft.com/office/powerpoint/2010/main" val="40509390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initial test plan to start off the next semester has been created. The first tests that the team will complete are on each of the separate sub-systems of the device. The different sub-systems that will be tested for the device are, the pneumatic system, the counter-weight and power screw system, the clamping mechanism and sliding rail system, and finally the </a:t>
            </a:r>
            <a:r>
              <a:rPr lang="en-US" err="1">
                <a:cs typeface="Calibri"/>
              </a:rPr>
              <a:t>arduino</a:t>
            </a:r>
            <a:r>
              <a:rPr lang="en-US">
                <a:cs typeface="Calibri"/>
              </a:rPr>
              <a:t> and pressure sensors. After each of the sub-systems are tested and approved then they wil all be combined for a prototype of the entire system and tests will be conducted on that. </a:t>
            </a:r>
          </a:p>
        </p:txBody>
      </p:sp>
      <p:sp>
        <p:nvSpPr>
          <p:cNvPr id="4" name="Slide Number Placeholder 3"/>
          <p:cNvSpPr>
            <a:spLocks noGrp="1"/>
          </p:cNvSpPr>
          <p:nvPr>
            <p:ph type="sldNum" sz="quarter" idx="5"/>
          </p:nvPr>
        </p:nvSpPr>
        <p:spPr/>
        <p:txBody>
          <a:bodyPr/>
          <a:lstStyle/>
          <a:p>
            <a:fld id="{AF0D0B2C-64EF-42A2-B7C5-C43EB35F41CF}" type="slidenum">
              <a:rPr lang="en-US" smtClean="0"/>
              <a:pPr/>
              <a:t>24</a:t>
            </a:fld>
            <a:endParaRPr lang="en-US"/>
          </a:p>
        </p:txBody>
      </p:sp>
    </p:spTree>
    <p:extLst>
      <p:ext uri="{BB962C8B-B14F-4D97-AF65-F5344CB8AC3E}">
        <p14:creationId xmlns:p14="http://schemas.microsoft.com/office/powerpoint/2010/main" val="2903057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each the sub-system tests, specific equipment is needed. This equipment list for each of the different tests can be seen in the table above.</a:t>
            </a:r>
          </a:p>
        </p:txBody>
      </p:sp>
      <p:sp>
        <p:nvSpPr>
          <p:cNvPr id="4" name="Slide Number Placeholder 3"/>
          <p:cNvSpPr>
            <a:spLocks noGrp="1"/>
          </p:cNvSpPr>
          <p:nvPr>
            <p:ph type="sldNum" sz="quarter" idx="5"/>
          </p:nvPr>
        </p:nvSpPr>
        <p:spPr/>
        <p:txBody>
          <a:bodyPr/>
          <a:lstStyle/>
          <a:p>
            <a:fld id="{AF0D0B2C-64EF-42A2-B7C5-C43EB35F41CF}" type="slidenum">
              <a:rPr lang="en-US" smtClean="0"/>
              <a:pPr/>
              <a:t>25</a:t>
            </a:fld>
            <a:endParaRPr lang="en-US"/>
          </a:p>
        </p:txBody>
      </p:sp>
    </p:spTree>
    <p:extLst>
      <p:ext uri="{BB962C8B-B14F-4D97-AF65-F5344CB8AC3E}">
        <p14:creationId xmlns:p14="http://schemas.microsoft.com/office/powerpoint/2010/main" val="348906975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first test that the team will complete is the Pneumatic System Test. To complete first the team must set up the entire system. To set up the air compressor, valve, motor, and tubing will be purchased. The compressor will be attached to the valve which is attached to the motor through the tubing. Then the system will be turned on and the motor will be connected to the counter-weights. After assuring that the system works and the tubing is the correct sizing then different analysis will be tested on the system to determine the most efficient air pressure. These tests will be repeated and checked with hand calculations to figure out what the pressure should be set at. This system is the entire way to power the device. Therefore this test is verifying that the fixture is able to power itself and run. </a:t>
            </a:r>
          </a:p>
        </p:txBody>
      </p:sp>
      <p:sp>
        <p:nvSpPr>
          <p:cNvPr id="4" name="Slide Number Placeholder 3"/>
          <p:cNvSpPr>
            <a:spLocks noGrp="1"/>
          </p:cNvSpPr>
          <p:nvPr>
            <p:ph type="sldNum" sz="quarter" idx="5"/>
          </p:nvPr>
        </p:nvSpPr>
        <p:spPr/>
        <p:txBody>
          <a:bodyPr/>
          <a:lstStyle/>
          <a:p>
            <a:fld id="{AF0D0B2C-64EF-42A2-B7C5-C43EB35F41CF}" type="slidenum">
              <a:rPr lang="en-US" smtClean="0"/>
              <a:pPr/>
              <a:t>26</a:t>
            </a:fld>
            <a:endParaRPr lang="en-US"/>
          </a:p>
        </p:txBody>
      </p:sp>
    </p:spTree>
    <p:extLst>
      <p:ext uri="{BB962C8B-B14F-4D97-AF65-F5344CB8AC3E}">
        <p14:creationId xmlns:p14="http://schemas.microsoft.com/office/powerpoint/2010/main" val="1500688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second test that will be completed is the Counter-Weight and Power Screw System Test. To begin the counter-weights and power screws must be bought and attached together. Then this will be attached to the base of the fixture. Then a model of a CubeSat will be constructed. This model will be the same size and weight as a 12U CubeSat and will have weights internally inside that can be adjusted in order to account for different payloads. Then the CubeSat model will be placed onto the fixture and will be manually put at different angles. Then adjusting the counter-weights the correct locations will be marked and checked by hand calculations to assure that the counterweights are leveled. Another test for the counter-weights will be to test different weight options and see which one is the best and most efficient for the device. These tests will verify the devices ability to relocate the center of gravity of the entire system. </a:t>
            </a:r>
          </a:p>
        </p:txBody>
      </p:sp>
      <p:sp>
        <p:nvSpPr>
          <p:cNvPr id="4" name="Slide Number Placeholder 3"/>
          <p:cNvSpPr>
            <a:spLocks noGrp="1"/>
          </p:cNvSpPr>
          <p:nvPr>
            <p:ph type="sldNum" sz="quarter" idx="5"/>
          </p:nvPr>
        </p:nvSpPr>
        <p:spPr/>
        <p:txBody>
          <a:bodyPr/>
          <a:lstStyle/>
          <a:p>
            <a:fld id="{AF0D0B2C-64EF-42A2-B7C5-C43EB35F41CF}" type="slidenum">
              <a:rPr lang="en-US" smtClean="0"/>
              <a:pPr/>
              <a:t>27</a:t>
            </a:fld>
            <a:endParaRPr lang="en-US"/>
          </a:p>
        </p:txBody>
      </p:sp>
    </p:spTree>
    <p:extLst>
      <p:ext uri="{BB962C8B-B14F-4D97-AF65-F5344CB8AC3E}">
        <p14:creationId xmlns:p14="http://schemas.microsoft.com/office/powerpoint/2010/main" val="3796222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third test that will be conducted is on the Clamping Mechanism System. First the clamps and CubeSat tabs will be constructed, and so will the sliding rail. Then the sliding rail and clamps will be attached to the fixture, and the tabs attached to the 12U CubeSat model previously constructed in the test prior. Then the tabs will be connected to the clamps and the fixture set at different angles to assure that the CubeSat will not fall off of the testing fixture. This test </a:t>
            </a:r>
            <a:r>
              <a:rPr lang="en-US" err="1">
                <a:cs typeface="Calibri"/>
              </a:rPr>
              <a:t>verifys</a:t>
            </a:r>
            <a:r>
              <a:rPr lang="en-US">
                <a:cs typeface="Calibri"/>
              </a:rPr>
              <a:t> the customer need to accept and securely attach a CubeSat.</a:t>
            </a:r>
          </a:p>
        </p:txBody>
      </p:sp>
      <p:sp>
        <p:nvSpPr>
          <p:cNvPr id="4" name="Slide Number Placeholder 3"/>
          <p:cNvSpPr>
            <a:spLocks noGrp="1"/>
          </p:cNvSpPr>
          <p:nvPr>
            <p:ph type="sldNum" sz="quarter" idx="5"/>
          </p:nvPr>
        </p:nvSpPr>
        <p:spPr/>
        <p:txBody>
          <a:bodyPr/>
          <a:lstStyle/>
          <a:p>
            <a:fld id="{AF0D0B2C-64EF-42A2-B7C5-C43EB35F41CF}" type="slidenum">
              <a:rPr lang="en-US" smtClean="0"/>
              <a:pPr/>
              <a:t>28</a:t>
            </a:fld>
            <a:endParaRPr lang="en-US"/>
          </a:p>
        </p:txBody>
      </p:sp>
    </p:spTree>
    <p:extLst>
      <p:ext uri="{BB962C8B-B14F-4D97-AF65-F5344CB8AC3E}">
        <p14:creationId xmlns:p14="http://schemas.microsoft.com/office/powerpoint/2010/main" val="7553459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fourth test that will be conducted is the Arduino and Pressure Sensor System Test. For this test the Arduino and pressure sensors will be purchased. The pressure sensors will be placed on the fixture and a weight placed on top. Then the fixture will be set at different angles and the pressure readings will be monitored to assure that the pressure sensors are accurate. Then the Arduino will be programmed and connected to the pneumatic system to assure that the two systems can communicate with each other. These tests verify the devices ability to locate the center of gravity, and run the system.</a:t>
            </a:r>
          </a:p>
        </p:txBody>
      </p:sp>
      <p:sp>
        <p:nvSpPr>
          <p:cNvPr id="4" name="Slide Number Placeholder 3"/>
          <p:cNvSpPr>
            <a:spLocks noGrp="1"/>
          </p:cNvSpPr>
          <p:nvPr>
            <p:ph type="sldNum" sz="quarter" idx="5"/>
          </p:nvPr>
        </p:nvSpPr>
        <p:spPr/>
        <p:txBody>
          <a:bodyPr/>
          <a:lstStyle/>
          <a:p>
            <a:fld id="{AF0D0B2C-64EF-42A2-B7C5-C43EB35F41CF}" type="slidenum">
              <a:rPr lang="en-US" smtClean="0"/>
              <a:pPr/>
              <a:t>29</a:t>
            </a:fld>
            <a:endParaRPr lang="en-US"/>
          </a:p>
        </p:txBody>
      </p:sp>
    </p:spTree>
    <p:extLst>
      <p:ext uri="{BB962C8B-B14F-4D97-AF65-F5344CB8AC3E}">
        <p14:creationId xmlns:p14="http://schemas.microsoft.com/office/powerpoint/2010/main" val="19839786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final test that will be conducted is on the entire system. First, the device will be built connecting all of the sub-systems tested prior. Then the model of the 12U CubeSat will be attached to the fixture. Then the fixture will be set at different angles and the CubeSat set with different weight configurations and the device will be turned on. Each of the sub-systems will work together to move the counter-weights along the power screw. This locations of the counter-weights will be marked and checked with hand calculations. This entire system test is completed on a prototype of the device to learn more about it. This test is just the first test of the entire system and more tests will be created to assure that the final device is working appropriately and accurately. </a:t>
            </a:r>
          </a:p>
        </p:txBody>
      </p:sp>
      <p:sp>
        <p:nvSpPr>
          <p:cNvPr id="4" name="Slide Number Placeholder 3"/>
          <p:cNvSpPr>
            <a:spLocks noGrp="1"/>
          </p:cNvSpPr>
          <p:nvPr>
            <p:ph type="sldNum" sz="quarter" idx="5"/>
          </p:nvPr>
        </p:nvSpPr>
        <p:spPr/>
        <p:txBody>
          <a:bodyPr/>
          <a:lstStyle/>
          <a:p>
            <a:fld id="{AF0D0B2C-64EF-42A2-B7C5-C43EB35F41CF}" type="slidenum">
              <a:rPr lang="en-US" smtClean="0"/>
              <a:pPr/>
              <a:t>30</a:t>
            </a:fld>
            <a:endParaRPr lang="en-US"/>
          </a:p>
        </p:txBody>
      </p:sp>
    </p:spTree>
    <p:extLst>
      <p:ext uri="{BB962C8B-B14F-4D97-AF65-F5344CB8AC3E}">
        <p14:creationId xmlns:p14="http://schemas.microsoft.com/office/powerpoint/2010/main" val="2789322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Because our design is going to be used on a fairly regular basis in an experimental setting, the team performed an analysis on the likelyhood of failure for the different subsystems. This data will then be used to look at how to minimize the likelihood of that subsystem failing and to guide us on laying put a procedure on how to either repair or replace components which cause said failure. </a:t>
            </a:r>
            <a:endParaRPr lang="en-US"/>
          </a:p>
        </p:txBody>
      </p:sp>
      <p:sp>
        <p:nvSpPr>
          <p:cNvPr id="4" name="Slide Number Placeholder 3"/>
          <p:cNvSpPr>
            <a:spLocks noGrp="1"/>
          </p:cNvSpPr>
          <p:nvPr>
            <p:ph type="sldNum" sz="quarter" idx="5"/>
          </p:nvPr>
        </p:nvSpPr>
        <p:spPr/>
        <p:txBody>
          <a:bodyPr/>
          <a:lstStyle/>
          <a:p>
            <a:fld id="{AF0D0B2C-64EF-42A2-B7C5-C43EB35F41CF}" type="slidenum">
              <a:rPr lang="en-US" smtClean="0"/>
              <a:pPr/>
              <a:t>31</a:t>
            </a:fld>
            <a:endParaRPr lang="en-US"/>
          </a:p>
        </p:txBody>
      </p:sp>
    </p:spTree>
    <p:extLst>
      <p:ext uri="{BB962C8B-B14F-4D97-AF65-F5344CB8AC3E}">
        <p14:creationId xmlns:p14="http://schemas.microsoft.com/office/powerpoint/2010/main" val="10261663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These are all goals pulled from the SRR done earlier in the semester. These are some of the things our team has set out to do and will talk about during the duration of this critical design review. The team has completed more tasks than this but this is just a snippet of what we have completed and I think these are the most important to address since they pertain to this particular meeting and could potentially be new information for our clients. We will go over our design and any changes we have made as well as plans in place for the electrical components of this fixture. We will also go over the schedule and some of the technical risks associated with our design variant. </a:t>
            </a:r>
          </a:p>
        </p:txBody>
      </p:sp>
      <p:sp>
        <p:nvSpPr>
          <p:cNvPr id="4" name="Slide Number Placeholder 3"/>
          <p:cNvSpPr>
            <a:spLocks noGrp="1"/>
          </p:cNvSpPr>
          <p:nvPr>
            <p:ph type="sldNum" sz="quarter" idx="5"/>
          </p:nvPr>
        </p:nvSpPr>
        <p:spPr/>
        <p:txBody>
          <a:bodyPr/>
          <a:lstStyle/>
          <a:p>
            <a:fld id="{AF0D0B2C-64EF-42A2-B7C5-C43EB35F41CF}" type="slidenum">
              <a:rPr lang="en-US" smtClean="0"/>
              <a:pPr/>
              <a:t>5</a:t>
            </a:fld>
            <a:endParaRPr lang="en-US"/>
          </a:p>
        </p:txBody>
      </p:sp>
    </p:spTree>
    <p:extLst>
      <p:ext uri="{BB962C8B-B14F-4D97-AF65-F5344CB8AC3E}">
        <p14:creationId xmlns:p14="http://schemas.microsoft.com/office/powerpoint/2010/main" val="19222325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an itemized list on different failure modes that the team identified for the current design of the CubeSat fixture. The team used previuous empirical knowledge of similar methods used for past projects to determine the likelihood of failure (L) for the different subsystems in our fixture. We then determined the degree of damage ( C ) that would occur if each failure were to occur. Both the likelihood and consequence of failure were given values ranging from 1 to five and then graphed, which can be seen on the next slide. </a:t>
            </a:r>
          </a:p>
        </p:txBody>
      </p:sp>
      <p:sp>
        <p:nvSpPr>
          <p:cNvPr id="4" name="Slide Number Placeholder 3"/>
          <p:cNvSpPr>
            <a:spLocks noGrp="1"/>
          </p:cNvSpPr>
          <p:nvPr>
            <p:ph type="sldNum" sz="quarter" idx="5"/>
          </p:nvPr>
        </p:nvSpPr>
        <p:spPr/>
        <p:txBody>
          <a:bodyPr/>
          <a:lstStyle/>
          <a:p>
            <a:fld id="{AF0D0B2C-64EF-42A2-B7C5-C43EB35F41CF}" type="slidenum">
              <a:rPr lang="en-US" smtClean="0"/>
              <a:pPr/>
              <a:t>32</a:t>
            </a:fld>
            <a:endParaRPr lang="en-US"/>
          </a:p>
        </p:txBody>
      </p:sp>
    </p:spTree>
    <p:extLst>
      <p:ext uri="{BB962C8B-B14F-4D97-AF65-F5344CB8AC3E}">
        <p14:creationId xmlns:p14="http://schemas.microsoft.com/office/powerpoint/2010/main" val="36351304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failure modes were graphed to help visualize for the team which failure modes had the most priority in regards to correction, mitigtion procedure and potential redesign. The green section indicates the failure modes that have a low risk state associated with them, the yellow a medium risk state and the red a high risk state. Thankfully, the team has no yet identified any failure modes that are at a high risk state, but this could change when we go through the experience of actually working with the CubeSat fixture during its building and testing. With the evaluation of the risks that can occur during the function of the CubeSat fixture, the team will move forward with a preventative maintenance plan and a procedure to repair or replace the components in the CubeSat fixture. </a:t>
            </a:r>
          </a:p>
        </p:txBody>
      </p:sp>
      <p:sp>
        <p:nvSpPr>
          <p:cNvPr id="4" name="Slide Number Placeholder 3"/>
          <p:cNvSpPr>
            <a:spLocks noGrp="1"/>
          </p:cNvSpPr>
          <p:nvPr>
            <p:ph type="sldNum" sz="quarter" idx="5"/>
          </p:nvPr>
        </p:nvSpPr>
        <p:spPr/>
        <p:txBody>
          <a:bodyPr/>
          <a:lstStyle/>
          <a:p>
            <a:fld id="{AF0D0B2C-64EF-42A2-B7C5-C43EB35F41CF}" type="slidenum">
              <a:rPr lang="en-US" smtClean="0"/>
              <a:pPr/>
              <a:t>33</a:t>
            </a:fld>
            <a:endParaRPr lang="en-US"/>
          </a:p>
        </p:txBody>
      </p:sp>
    </p:spTree>
    <p:extLst>
      <p:ext uri="{BB962C8B-B14F-4D97-AF65-F5344CB8AC3E}">
        <p14:creationId xmlns:p14="http://schemas.microsoft.com/office/powerpoint/2010/main" val="3556542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The action items that have been completed over the duration of the project are highlighted in the SRR and documented in the schedule created by our project manager. The SRR is what the team has focused on for the duration of this project in terms of action items. These action items have been discussed with our clients at General Atomics as well as our professor. In order to create an effective project, this SRR helped guide the team in the right direction. </a:t>
            </a:r>
          </a:p>
        </p:txBody>
      </p:sp>
      <p:sp>
        <p:nvSpPr>
          <p:cNvPr id="4" name="Slide Number Placeholder 3"/>
          <p:cNvSpPr>
            <a:spLocks noGrp="1"/>
          </p:cNvSpPr>
          <p:nvPr>
            <p:ph type="sldNum" sz="quarter" idx="5"/>
          </p:nvPr>
        </p:nvSpPr>
        <p:spPr/>
        <p:txBody>
          <a:bodyPr/>
          <a:lstStyle/>
          <a:p>
            <a:fld id="{AF0D0B2C-64EF-42A2-B7C5-C43EB35F41CF}" type="slidenum">
              <a:rPr lang="en-US" smtClean="0"/>
              <a:pPr/>
              <a:t>34</a:t>
            </a:fld>
            <a:endParaRPr lang="en-US"/>
          </a:p>
        </p:txBody>
      </p:sp>
    </p:spTree>
    <p:extLst>
      <p:ext uri="{BB962C8B-B14F-4D97-AF65-F5344CB8AC3E}">
        <p14:creationId xmlns:p14="http://schemas.microsoft.com/office/powerpoint/2010/main" val="4199835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open to GA's questions and/or concerns. This is the step where GA either recommends we go forward with our initial prototype or have to redesign. In our presentation with GA, they recommended we go forward with our design concept with a minor change to make sure the z-direction center of gravity is accounted for. This is a minor change the team will make before any testing is done over the summer. </a:t>
            </a:r>
          </a:p>
        </p:txBody>
      </p:sp>
      <p:sp>
        <p:nvSpPr>
          <p:cNvPr id="4" name="Slide Number Placeholder 3"/>
          <p:cNvSpPr>
            <a:spLocks noGrp="1"/>
          </p:cNvSpPr>
          <p:nvPr>
            <p:ph type="sldNum" sz="quarter" idx="5"/>
          </p:nvPr>
        </p:nvSpPr>
        <p:spPr/>
        <p:txBody>
          <a:bodyPr/>
          <a:lstStyle/>
          <a:p>
            <a:fld id="{AF0D0B2C-64EF-42A2-B7C5-C43EB35F41CF}" type="slidenum">
              <a:rPr lang="en-US" smtClean="0"/>
              <a:pPr/>
              <a:t>35</a:t>
            </a:fld>
            <a:endParaRPr lang="en-US"/>
          </a:p>
        </p:txBody>
      </p:sp>
    </p:spTree>
    <p:extLst>
      <p:ext uri="{BB962C8B-B14F-4D97-AF65-F5344CB8AC3E}">
        <p14:creationId xmlns:p14="http://schemas.microsoft.com/office/powerpoint/2010/main" val="3675807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semester was organized so the design team can address the iterative process of engineering design. The customer needs and engineering requirements established early in the process are still criteria driving the design of this project. The center of gravity and CubeSat securing mechanisms have shown to be a highlight of the device. Through weekly staff and biweekly client meetings, the team was able to capture the design concepts for the mounting fixture and have high hopes for the summer and fall terms. The summer term was determined to be used to create beta prototypes for the major subsystems and benchmark them. This would give the team an understanding of feasibility of the design. The fall term will be used to build the alpha prototype and create fully function prototype for the client. It is also expected the team will deliver a handbook for operating and manufacturing procedures. </a:t>
            </a:r>
          </a:p>
        </p:txBody>
      </p:sp>
      <p:sp>
        <p:nvSpPr>
          <p:cNvPr id="4" name="Slide Number Placeholder 3"/>
          <p:cNvSpPr>
            <a:spLocks noGrp="1"/>
          </p:cNvSpPr>
          <p:nvPr>
            <p:ph type="sldNum" sz="quarter" idx="5"/>
          </p:nvPr>
        </p:nvSpPr>
        <p:spPr/>
        <p:txBody>
          <a:bodyPr/>
          <a:lstStyle/>
          <a:p>
            <a:fld id="{AF0D0B2C-64EF-42A2-B7C5-C43EB35F41CF}" type="slidenum">
              <a:rPr lang="en-US" smtClean="0"/>
              <a:pPr/>
              <a:t>36</a:t>
            </a:fld>
            <a:endParaRPr lang="en-US"/>
          </a:p>
        </p:txBody>
      </p:sp>
    </p:spTree>
    <p:extLst>
      <p:ext uri="{BB962C8B-B14F-4D97-AF65-F5344CB8AC3E}">
        <p14:creationId xmlns:p14="http://schemas.microsoft.com/office/powerpoint/2010/main" val="2791000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completed the SRR earlier in the semester. I just went over some of the action items we have completed that we will discuss in this meeting. We will go over our design changes in detail as it pertains to the information we are presenting. We also have plans in place to test our fixture and have established a master schedule that will be gone over in detail as well. In order to present our critical design report, our team needed to make sure to complete these criteria. </a:t>
            </a:r>
          </a:p>
        </p:txBody>
      </p:sp>
      <p:sp>
        <p:nvSpPr>
          <p:cNvPr id="4" name="Slide Number Placeholder 3"/>
          <p:cNvSpPr>
            <a:spLocks noGrp="1"/>
          </p:cNvSpPr>
          <p:nvPr>
            <p:ph type="sldNum" sz="quarter" idx="5"/>
          </p:nvPr>
        </p:nvSpPr>
        <p:spPr/>
        <p:txBody>
          <a:bodyPr/>
          <a:lstStyle/>
          <a:p>
            <a:fld id="{AF0D0B2C-64EF-42A2-B7C5-C43EB35F41CF}" type="slidenum">
              <a:rPr lang="en-US" smtClean="0"/>
              <a:pPr/>
              <a:t>6</a:t>
            </a:fld>
            <a:endParaRPr lang="en-US"/>
          </a:p>
        </p:txBody>
      </p:sp>
    </p:spTree>
    <p:extLst>
      <p:ext uri="{BB962C8B-B14F-4D97-AF65-F5344CB8AC3E}">
        <p14:creationId xmlns:p14="http://schemas.microsoft.com/office/powerpoint/2010/main" val="2109286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will be discussed towards the end of the presentation to see if the clients want to go forward with our design. After we determine this, we will either go forward with the prototype or redesign. This is completely up to our clients if they recommend going forward with our design. </a:t>
            </a:r>
          </a:p>
        </p:txBody>
      </p:sp>
      <p:sp>
        <p:nvSpPr>
          <p:cNvPr id="4" name="Slide Number Placeholder 3"/>
          <p:cNvSpPr>
            <a:spLocks noGrp="1"/>
          </p:cNvSpPr>
          <p:nvPr>
            <p:ph type="sldNum" sz="quarter" idx="5"/>
          </p:nvPr>
        </p:nvSpPr>
        <p:spPr/>
        <p:txBody>
          <a:bodyPr/>
          <a:lstStyle/>
          <a:p>
            <a:fld id="{AF0D0B2C-64EF-42A2-B7C5-C43EB35F41CF}" type="slidenum">
              <a:rPr lang="en-US" smtClean="0"/>
              <a:pPr/>
              <a:t>7</a:t>
            </a:fld>
            <a:endParaRPr lang="en-US"/>
          </a:p>
        </p:txBody>
      </p:sp>
    </p:spTree>
    <p:extLst>
      <p:ext uri="{BB962C8B-B14F-4D97-AF65-F5344CB8AC3E}">
        <p14:creationId xmlns:p14="http://schemas.microsoft.com/office/powerpoint/2010/main" val="3270970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a Gannt chart detailing the tasks to be performed during the fall semester of the capstone project. Next semester is broken up in three stages, the first being the manufacturing of the alpha prototype of the fixture, the second consisting of the testinf and any redesign that is would be required, and the last being the evaluation and presentation of our design. Before the semester, the team will make a more thorough SolidWorks model so that we know the components that we will need to either purchase or manufacture in house. This will help to make sure that the team makes effieicenrt use of time when constructing the alpha prototype. </a:t>
            </a:r>
          </a:p>
        </p:txBody>
      </p:sp>
      <p:sp>
        <p:nvSpPr>
          <p:cNvPr id="4" name="Slide Number Placeholder 3"/>
          <p:cNvSpPr>
            <a:spLocks noGrp="1"/>
          </p:cNvSpPr>
          <p:nvPr>
            <p:ph type="sldNum" sz="quarter" idx="5"/>
          </p:nvPr>
        </p:nvSpPr>
        <p:spPr/>
        <p:txBody>
          <a:bodyPr/>
          <a:lstStyle/>
          <a:p>
            <a:fld id="{AF0D0B2C-64EF-42A2-B7C5-C43EB35F41CF}" type="slidenum">
              <a:rPr lang="en-US" smtClean="0"/>
              <a:pPr/>
              <a:t>8</a:t>
            </a:fld>
            <a:endParaRPr lang="en-US"/>
          </a:p>
        </p:txBody>
      </p:sp>
    </p:spTree>
    <p:extLst>
      <p:ext uri="{BB962C8B-B14F-4D97-AF65-F5344CB8AC3E}">
        <p14:creationId xmlns:p14="http://schemas.microsoft.com/office/powerpoint/2010/main" val="3954802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In the beginning of this semester the team created a specific list of engineering requirements (ER) that the design must accomplish. This ER are the following: accept 12U CubeSat (Lift the weight of it), have movability in all axis, limit tilt degree, allow 360 degree rotation along the center of device in the </a:t>
            </a:r>
            <a:r>
              <a:rPr lang="en-US" err="1">
                <a:cs typeface="Calibri"/>
              </a:rPr>
              <a:t>xy</a:t>
            </a:r>
            <a:r>
              <a:rPr lang="en-US">
                <a:cs typeface="Calibri"/>
              </a:rPr>
              <a:t> plane, limit weight, limit size, have a durable device, and a long lasting device. Each of these ERs have an associated target and tolerance that can be seen in the table above. The table also includes the way the device will meet each of these ERs. </a:t>
            </a:r>
          </a:p>
        </p:txBody>
      </p:sp>
      <p:sp>
        <p:nvSpPr>
          <p:cNvPr id="4" name="Slide Number Placeholder 3"/>
          <p:cNvSpPr>
            <a:spLocks noGrp="1"/>
          </p:cNvSpPr>
          <p:nvPr>
            <p:ph type="sldNum" sz="quarter" idx="5"/>
          </p:nvPr>
        </p:nvSpPr>
        <p:spPr/>
        <p:txBody>
          <a:bodyPr/>
          <a:lstStyle/>
          <a:p>
            <a:fld id="{AF0D0B2C-64EF-42A2-B7C5-C43EB35F41CF}" type="slidenum">
              <a:rPr lang="en-US" smtClean="0"/>
              <a:pPr/>
              <a:t>9</a:t>
            </a:fld>
            <a:endParaRPr lang="en-US"/>
          </a:p>
        </p:txBody>
      </p:sp>
    </p:spTree>
    <p:extLst>
      <p:ext uri="{BB962C8B-B14F-4D97-AF65-F5344CB8AC3E}">
        <p14:creationId xmlns:p14="http://schemas.microsoft.com/office/powerpoint/2010/main" val="2614134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Over the course of the semester, the team presented concepts for the subsystems of the mounting fixture. After the individual analysis and the PDR, there were several design changes that occurred. A meeting early in the design process concluded the material properties would not be a major concern. One of the client’s first request was to make the device entirely non-magnetic. Following the individual analysis, it was determined the magnetic flux from step motors was to significant and pneumatic motors were selected for our device. The project request stated the device would be designed for a 12U CubeSat. During the modeling stage, the </a:t>
            </a:r>
            <a:r>
              <a:rPr lang="en-US" err="1"/>
              <a:t>adjusteable</a:t>
            </a:r>
            <a:r>
              <a:rPr lang="en-US"/>
              <a:t> mechanism for the clamping system was integrated into the design so this enables our device to accept different payloads. </a:t>
            </a:r>
          </a:p>
        </p:txBody>
      </p:sp>
      <p:sp>
        <p:nvSpPr>
          <p:cNvPr id="4" name="Slide Number Placeholder 3"/>
          <p:cNvSpPr>
            <a:spLocks noGrp="1"/>
          </p:cNvSpPr>
          <p:nvPr>
            <p:ph type="sldNum" sz="quarter" idx="5"/>
          </p:nvPr>
        </p:nvSpPr>
        <p:spPr/>
        <p:txBody>
          <a:bodyPr/>
          <a:lstStyle/>
          <a:p>
            <a:fld id="{AF0D0B2C-64EF-42A2-B7C5-C43EB35F41CF}" type="slidenum">
              <a:rPr lang="en-US" smtClean="0"/>
              <a:pPr/>
              <a:t>10</a:t>
            </a:fld>
            <a:endParaRPr lang="en-US"/>
          </a:p>
        </p:txBody>
      </p:sp>
    </p:spTree>
    <p:extLst>
      <p:ext uri="{BB962C8B-B14F-4D97-AF65-F5344CB8AC3E}">
        <p14:creationId xmlns:p14="http://schemas.microsoft.com/office/powerpoint/2010/main" val="38694713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the first meetings with GA was very constructive as we got to meet in person. From this meeting, the team determined the customers needs and expectations for the design. The device would obviously have to be a rigid mechanism so no NVH issues occur and the fixture can withstand testing conditions and safely secure the CubeSat. Designing for a reliable device must consider the dimensions and assembly weight with a 12U </a:t>
            </a:r>
            <a:r>
              <a:rPr lang="en-US" err="1"/>
              <a:t>Cubesat</a:t>
            </a:r>
            <a:r>
              <a:rPr lang="en-US"/>
              <a:t>. The client mentioned a non-magnetic construction but after an brief description of testing procedures, the  team decided it was imperative to have no magnetic components. One of the primary needs for our device is for it to refocus the center of gravity to the center point of the air bearing sphere. This was a major design criteria.  </a:t>
            </a:r>
          </a:p>
        </p:txBody>
      </p:sp>
      <p:sp>
        <p:nvSpPr>
          <p:cNvPr id="4" name="Slide Number Placeholder 3"/>
          <p:cNvSpPr>
            <a:spLocks noGrp="1"/>
          </p:cNvSpPr>
          <p:nvPr>
            <p:ph type="sldNum" sz="quarter" idx="10"/>
          </p:nvPr>
        </p:nvSpPr>
        <p:spPr/>
        <p:txBody>
          <a:bodyPr/>
          <a:lstStyle/>
          <a:p>
            <a:fld id="{AF0D0B2C-64EF-42A2-B7C5-C43EB35F41CF}" type="slidenum">
              <a:rPr lang="en-US" smtClean="0"/>
              <a:pPr/>
              <a:t>11</a:t>
            </a:fld>
            <a:endParaRPr lang="en-US"/>
          </a:p>
        </p:txBody>
      </p:sp>
    </p:spTree>
    <p:extLst>
      <p:ext uri="{BB962C8B-B14F-4D97-AF65-F5344CB8AC3E}">
        <p14:creationId xmlns:p14="http://schemas.microsoft.com/office/powerpoint/2010/main" val="79743305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371600" y="1592263"/>
            <a:ext cx="0" cy="2220912"/>
          </a:xfrm>
          <a:prstGeom prst="line">
            <a:avLst/>
          </a:prstGeom>
          <a:noFill/>
          <a:ln w="63500">
            <a:solidFill>
              <a:srgbClr val="112358"/>
            </a:solidFill>
            <a:round/>
            <a:headEnd/>
            <a:tailEnd/>
          </a:ln>
          <a:effectLst/>
        </p:spPr>
        <p:txBody>
          <a:bodyPr wrap="none" lIns="45720" rIns="45720" anchor="ctr"/>
          <a:lstStyle/>
          <a:p>
            <a:pPr>
              <a:defRPr/>
            </a:pPr>
            <a:endParaRPr lang="en-US">
              <a:solidFill>
                <a:srgbClr val="000000"/>
              </a:solidFill>
            </a:endParaRPr>
          </a:p>
        </p:txBody>
      </p:sp>
      <p:sp>
        <p:nvSpPr>
          <p:cNvPr id="5" name="Line 3"/>
          <p:cNvSpPr>
            <a:spLocks noChangeShapeType="1"/>
          </p:cNvSpPr>
          <p:nvPr/>
        </p:nvSpPr>
        <p:spPr bwMode="auto">
          <a:xfrm>
            <a:off x="1357313" y="1592263"/>
            <a:ext cx="0" cy="2225675"/>
          </a:xfrm>
          <a:prstGeom prst="line">
            <a:avLst/>
          </a:prstGeom>
          <a:noFill/>
          <a:ln w="38100">
            <a:solidFill>
              <a:srgbClr val="EDE07E"/>
            </a:solidFill>
            <a:round/>
            <a:headEnd/>
            <a:tailEnd/>
          </a:ln>
          <a:effectLst/>
        </p:spPr>
        <p:txBody>
          <a:bodyPr/>
          <a:lstStyle/>
          <a:p>
            <a:pPr>
              <a:defRPr/>
            </a:pPr>
            <a:endParaRPr lang="en-US">
              <a:solidFill>
                <a:srgbClr val="000000"/>
              </a:solidFill>
            </a:endParaRPr>
          </a:p>
        </p:txBody>
      </p:sp>
      <p:sp>
        <p:nvSpPr>
          <p:cNvPr id="6" name="Rectangle 4"/>
          <p:cNvSpPr>
            <a:spLocks noChangeArrowheads="1"/>
          </p:cNvSpPr>
          <p:nvPr/>
        </p:nvSpPr>
        <p:spPr bwMode="auto">
          <a:xfrm>
            <a:off x="0" y="1104900"/>
            <a:ext cx="9144000" cy="128588"/>
          </a:xfrm>
          <a:prstGeom prst="rect">
            <a:avLst/>
          </a:prstGeom>
          <a:solidFill>
            <a:srgbClr val="EEE07F"/>
          </a:solidFill>
          <a:ln w="9525">
            <a:noFill/>
            <a:miter lim="800000"/>
            <a:headEnd/>
            <a:tailEnd/>
          </a:ln>
          <a:effectLst/>
        </p:spPr>
        <p:txBody>
          <a:bodyPr wrap="none" anchor="ctr"/>
          <a:lstStyle/>
          <a:p>
            <a:pPr algn="ctr">
              <a:defRPr/>
            </a:pPr>
            <a:endParaRPr lang="en-US">
              <a:solidFill>
                <a:srgbClr val="000066"/>
              </a:solidFill>
            </a:endParaRPr>
          </a:p>
        </p:txBody>
      </p:sp>
      <p:sp>
        <p:nvSpPr>
          <p:cNvPr id="7" name="Rectangle 5"/>
          <p:cNvSpPr>
            <a:spLocks noChangeArrowheads="1"/>
          </p:cNvSpPr>
          <p:nvPr/>
        </p:nvSpPr>
        <p:spPr bwMode="auto">
          <a:xfrm>
            <a:off x="0" y="0"/>
            <a:ext cx="9144000" cy="1106488"/>
          </a:xfrm>
          <a:prstGeom prst="rect">
            <a:avLst/>
          </a:prstGeom>
          <a:solidFill>
            <a:srgbClr val="122359"/>
          </a:solidFill>
          <a:ln w="9525">
            <a:noFill/>
            <a:miter lim="800000"/>
            <a:headEnd/>
            <a:tailEnd/>
          </a:ln>
          <a:effectLst/>
        </p:spPr>
        <p:txBody>
          <a:bodyPr wrap="none" anchor="ctr"/>
          <a:lstStyle/>
          <a:p>
            <a:pPr algn="ctr">
              <a:defRPr/>
            </a:pPr>
            <a:endParaRPr lang="en-US">
              <a:solidFill>
                <a:srgbClr val="000066"/>
              </a:solidFill>
            </a:endParaRPr>
          </a:p>
        </p:txBody>
      </p:sp>
      <p:pic>
        <p:nvPicPr>
          <p:cNvPr id="8" name="Picture 6" descr="PEO_C4I_logo"/>
          <p:cNvPicPr>
            <a:picLocks noChangeAspect="1" noChangeArrowheads="1"/>
          </p:cNvPicPr>
          <p:nvPr/>
        </p:nvPicPr>
        <p:blipFill>
          <a:blip r:embed="rId2" cstate="print"/>
          <a:srcRect/>
          <a:stretch>
            <a:fillRect/>
          </a:stretch>
        </p:blipFill>
        <p:spPr bwMode="auto">
          <a:xfrm>
            <a:off x="33338" y="22225"/>
            <a:ext cx="1006475" cy="1006475"/>
          </a:xfrm>
          <a:prstGeom prst="rect">
            <a:avLst/>
          </a:prstGeom>
          <a:noFill/>
          <a:ln w="9525">
            <a:noFill/>
            <a:miter lim="800000"/>
            <a:headEnd/>
            <a:tailEnd/>
          </a:ln>
        </p:spPr>
      </p:pic>
      <p:pic>
        <p:nvPicPr>
          <p:cNvPr id="13" name="Picture 11" descr="PMW160_125"/>
          <p:cNvPicPr>
            <a:picLocks noChangeAspect="1" noChangeArrowheads="1"/>
          </p:cNvPicPr>
          <p:nvPr/>
        </p:nvPicPr>
        <p:blipFill>
          <a:blip r:embed="rId3" cstate="print"/>
          <a:srcRect/>
          <a:stretch>
            <a:fillRect/>
          </a:stretch>
        </p:blipFill>
        <p:spPr bwMode="auto">
          <a:xfrm>
            <a:off x="8091488" y="38100"/>
            <a:ext cx="1004887" cy="1004888"/>
          </a:xfrm>
          <a:prstGeom prst="rect">
            <a:avLst/>
          </a:prstGeom>
          <a:noFill/>
          <a:ln w="9525">
            <a:noFill/>
            <a:miter lim="800000"/>
            <a:headEnd/>
            <a:tailEnd/>
          </a:ln>
        </p:spPr>
      </p:pic>
      <p:sp>
        <p:nvSpPr>
          <p:cNvPr id="15" name="Line 21"/>
          <p:cNvSpPr>
            <a:spLocks noChangeShapeType="1"/>
          </p:cNvSpPr>
          <p:nvPr userDrawn="1"/>
        </p:nvSpPr>
        <p:spPr bwMode="auto">
          <a:xfrm>
            <a:off x="1371600" y="1592263"/>
            <a:ext cx="0" cy="2220912"/>
          </a:xfrm>
          <a:prstGeom prst="line">
            <a:avLst/>
          </a:prstGeom>
          <a:noFill/>
          <a:ln w="63500">
            <a:solidFill>
              <a:srgbClr val="112358"/>
            </a:solidFill>
            <a:round/>
            <a:headEnd/>
            <a:tailEnd/>
          </a:ln>
          <a:effectLst/>
        </p:spPr>
        <p:txBody>
          <a:bodyPr wrap="none" lIns="45720" rIns="45720" anchor="ctr"/>
          <a:lstStyle/>
          <a:p>
            <a:pPr algn="ctr">
              <a:defRPr/>
            </a:pPr>
            <a:endParaRPr lang="en-US">
              <a:solidFill>
                <a:srgbClr val="000066"/>
              </a:solidFill>
            </a:endParaRPr>
          </a:p>
        </p:txBody>
      </p:sp>
      <p:sp>
        <p:nvSpPr>
          <p:cNvPr id="16" name="Line 22"/>
          <p:cNvSpPr>
            <a:spLocks noChangeShapeType="1"/>
          </p:cNvSpPr>
          <p:nvPr userDrawn="1"/>
        </p:nvSpPr>
        <p:spPr bwMode="auto">
          <a:xfrm>
            <a:off x="1357313" y="1592263"/>
            <a:ext cx="0" cy="2225675"/>
          </a:xfrm>
          <a:prstGeom prst="line">
            <a:avLst/>
          </a:prstGeom>
          <a:noFill/>
          <a:ln w="38100">
            <a:solidFill>
              <a:srgbClr val="EDE07E"/>
            </a:solidFill>
            <a:round/>
            <a:headEnd/>
            <a:tailEnd/>
          </a:ln>
          <a:effectLst/>
        </p:spPr>
        <p:txBody>
          <a:bodyPr/>
          <a:lstStyle/>
          <a:p>
            <a:pPr algn="ctr">
              <a:defRPr/>
            </a:pPr>
            <a:endParaRPr lang="en-US">
              <a:solidFill>
                <a:srgbClr val="000066"/>
              </a:solidFill>
            </a:endParaRPr>
          </a:p>
        </p:txBody>
      </p:sp>
      <p:sp>
        <p:nvSpPr>
          <p:cNvPr id="17" name="Rectangle 16"/>
          <p:cNvSpPr>
            <a:spLocks noChangeArrowheads="1"/>
          </p:cNvSpPr>
          <p:nvPr userDrawn="1"/>
        </p:nvSpPr>
        <p:spPr bwMode="auto">
          <a:xfrm>
            <a:off x="0" y="1104900"/>
            <a:ext cx="9144000" cy="128588"/>
          </a:xfrm>
          <a:prstGeom prst="rect">
            <a:avLst/>
          </a:prstGeom>
          <a:solidFill>
            <a:srgbClr val="EEE07F"/>
          </a:solidFill>
          <a:ln w="9525">
            <a:noFill/>
            <a:miter lim="800000"/>
            <a:headEnd/>
            <a:tailEnd/>
          </a:ln>
          <a:effectLst/>
        </p:spPr>
        <p:txBody>
          <a:bodyPr wrap="none" anchor="ctr"/>
          <a:lstStyle/>
          <a:p>
            <a:pPr algn="ctr">
              <a:defRPr/>
            </a:pPr>
            <a:endParaRPr lang="en-US">
              <a:solidFill>
                <a:srgbClr val="000066"/>
              </a:solidFill>
            </a:endParaRPr>
          </a:p>
        </p:txBody>
      </p:sp>
      <p:sp>
        <p:nvSpPr>
          <p:cNvPr id="18" name="Rectangle 30"/>
          <p:cNvSpPr>
            <a:spLocks noChangeArrowheads="1"/>
          </p:cNvSpPr>
          <p:nvPr userDrawn="1"/>
        </p:nvSpPr>
        <p:spPr bwMode="auto">
          <a:xfrm>
            <a:off x="0" y="0"/>
            <a:ext cx="9144000" cy="1106488"/>
          </a:xfrm>
          <a:prstGeom prst="rect">
            <a:avLst/>
          </a:prstGeom>
          <a:solidFill>
            <a:srgbClr val="122359"/>
          </a:solidFill>
          <a:ln w="9525">
            <a:noFill/>
            <a:miter lim="800000"/>
            <a:headEnd/>
            <a:tailEnd/>
          </a:ln>
          <a:effectLst/>
        </p:spPr>
        <p:txBody>
          <a:bodyPr wrap="none" anchor="ctr"/>
          <a:lstStyle/>
          <a:p>
            <a:pPr algn="ctr">
              <a:defRPr/>
            </a:pPr>
            <a:endParaRPr lang="en-US">
              <a:solidFill>
                <a:srgbClr val="000066"/>
              </a:solidFill>
            </a:endParaRPr>
          </a:p>
        </p:txBody>
      </p:sp>
      <p:sp>
        <p:nvSpPr>
          <p:cNvPr id="156685" name="Rectangle 13"/>
          <p:cNvSpPr>
            <a:spLocks noGrp="1" noChangeArrowheads="1"/>
          </p:cNvSpPr>
          <p:nvPr>
            <p:ph type="ctrTitle"/>
          </p:nvPr>
        </p:nvSpPr>
        <p:spPr>
          <a:xfrm>
            <a:off x="1446213" y="2659063"/>
            <a:ext cx="7280275" cy="1173162"/>
          </a:xfrm>
        </p:spPr>
        <p:txBody>
          <a:bodyPr anchor="b"/>
          <a:lstStyle>
            <a:lvl1pPr algn="l">
              <a:defRPr/>
            </a:lvl1pPr>
          </a:lstStyle>
          <a:p>
            <a:r>
              <a:rPr lang="en-US"/>
              <a:t>Click to edit Master title style</a:t>
            </a:r>
          </a:p>
        </p:txBody>
      </p:sp>
      <p:sp>
        <p:nvSpPr>
          <p:cNvPr id="156686" name="Rectangle 14"/>
          <p:cNvSpPr>
            <a:spLocks noGrp="1" noChangeArrowheads="1"/>
          </p:cNvSpPr>
          <p:nvPr>
            <p:ph type="subTitle" idx="1"/>
          </p:nvPr>
        </p:nvSpPr>
        <p:spPr>
          <a:xfrm>
            <a:off x="255883" y="4391025"/>
            <a:ext cx="3554412" cy="336550"/>
          </a:xfrm>
        </p:spPr>
        <p:txBody>
          <a:bodyPr>
            <a:spAutoFit/>
          </a:bodyPr>
          <a:lstStyle>
            <a:lvl1pPr marL="0" indent="0" algn="r">
              <a:spcBef>
                <a:spcPct val="0"/>
              </a:spcBef>
              <a:buFontTx/>
              <a:buNone/>
              <a:defRPr sz="1600" b="1"/>
            </a:lvl1pPr>
          </a:lstStyle>
          <a:p>
            <a:endParaRPr lang="en-US"/>
          </a:p>
        </p:txBody>
      </p:sp>
    </p:spTree>
    <p:extLst>
      <p:ext uri="{BB962C8B-B14F-4D97-AF65-F5344CB8AC3E}">
        <p14:creationId xmlns:p14="http://schemas.microsoft.com/office/powerpoint/2010/main" val="912818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22020" y="124455"/>
            <a:ext cx="7764780" cy="731520"/>
          </a:xfrm>
        </p:spPr>
        <p:txBody>
          <a:bodyPr/>
          <a:lstStyle>
            <a:lvl1pPr>
              <a:defRPr i="1">
                <a:solidFill>
                  <a:srgbClr val="010C79"/>
                </a:solidFill>
              </a:defRPr>
            </a:lvl1pPr>
          </a:lstStyle>
          <a:p>
            <a:r>
              <a:rPr lang="en-US"/>
              <a:t>Click to edit Master title style</a:t>
            </a:r>
          </a:p>
        </p:txBody>
      </p:sp>
      <p:sp>
        <p:nvSpPr>
          <p:cNvPr id="6" name="Freeform 5"/>
          <p:cNvSpPr/>
          <p:nvPr userDrawn="1"/>
        </p:nvSpPr>
        <p:spPr>
          <a:xfrm>
            <a:off x="922020" y="493184"/>
            <a:ext cx="8237220" cy="575310"/>
          </a:xfrm>
          <a:custGeom>
            <a:avLst/>
            <a:gdLst>
              <a:gd name="connsiteX0" fmla="*/ 8229600 w 8237220"/>
              <a:gd name="connsiteY0" fmla="*/ 0 h 419100"/>
              <a:gd name="connsiteX1" fmla="*/ 0 w 8237220"/>
              <a:gd name="connsiteY1" fmla="*/ 419100 h 419100"/>
              <a:gd name="connsiteX2" fmla="*/ 8237220 w 8237220"/>
              <a:gd name="connsiteY2" fmla="*/ 419100 h 419100"/>
              <a:gd name="connsiteX3" fmla="*/ 8229600 w 8237220"/>
              <a:gd name="connsiteY3" fmla="*/ 0 h 419100"/>
              <a:gd name="connsiteX0" fmla="*/ 8229600 w 8237220"/>
              <a:gd name="connsiteY0" fmla="*/ 0 h 419100"/>
              <a:gd name="connsiteX1" fmla="*/ 0 w 8237220"/>
              <a:gd name="connsiteY1" fmla="*/ 419100 h 419100"/>
              <a:gd name="connsiteX2" fmla="*/ 8237220 w 8237220"/>
              <a:gd name="connsiteY2" fmla="*/ 419100 h 419100"/>
              <a:gd name="connsiteX3" fmla="*/ 8229600 w 8237220"/>
              <a:gd name="connsiteY3" fmla="*/ 0 h 419100"/>
              <a:gd name="connsiteX0" fmla="*/ 8229600 w 8237220"/>
              <a:gd name="connsiteY0" fmla="*/ 0 h 1150620"/>
              <a:gd name="connsiteX1" fmla="*/ 0 w 8237220"/>
              <a:gd name="connsiteY1" fmla="*/ 1150620 h 1150620"/>
              <a:gd name="connsiteX2" fmla="*/ 8237220 w 8237220"/>
              <a:gd name="connsiteY2" fmla="*/ 1150620 h 1150620"/>
              <a:gd name="connsiteX3" fmla="*/ 8229600 w 8237220"/>
              <a:gd name="connsiteY3" fmla="*/ 0 h 1150620"/>
              <a:gd name="connsiteX0" fmla="*/ 8229600 w 8237220"/>
              <a:gd name="connsiteY0" fmla="*/ 0 h 1150620"/>
              <a:gd name="connsiteX1" fmla="*/ 0 w 8237220"/>
              <a:gd name="connsiteY1" fmla="*/ 1150620 h 1150620"/>
              <a:gd name="connsiteX2" fmla="*/ 8237220 w 8237220"/>
              <a:gd name="connsiteY2" fmla="*/ 1150620 h 1150620"/>
              <a:gd name="connsiteX3" fmla="*/ 8229600 w 8237220"/>
              <a:gd name="connsiteY3" fmla="*/ 0 h 1150620"/>
            </a:gdLst>
            <a:ahLst/>
            <a:cxnLst>
              <a:cxn ang="0">
                <a:pos x="connsiteX0" y="connsiteY0"/>
              </a:cxn>
              <a:cxn ang="0">
                <a:pos x="connsiteX1" y="connsiteY1"/>
              </a:cxn>
              <a:cxn ang="0">
                <a:pos x="connsiteX2" y="connsiteY2"/>
              </a:cxn>
              <a:cxn ang="0">
                <a:pos x="connsiteX3" y="connsiteY3"/>
              </a:cxn>
            </a:cxnLst>
            <a:rect l="l" t="t" r="r" b="b"/>
            <a:pathLst>
              <a:path w="8237220" h="1150620">
                <a:moveTo>
                  <a:pt x="8229600" y="0"/>
                </a:moveTo>
                <a:cubicBezTo>
                  <a:pt x="7322820" y="977900"/>
                  <a:pt x="2743200" y="767080"/>
                  <a:pt x="0" y="1150620"/>
                </a:cubicBezTo>
                <a:lnTo>
                  <a:pt x="8237220" y="1150620"/>
                </a:lnTo>
                <a:lnTo>
                  <a:pt x="8229600" y="0"/>
                </a:lnTo>
                <a:close/>
              </a:path>
            </a:pathLst>
          </a:custGeom>
          <a:gradFill flip="none" rotWithShape="1">
            <a:gsLst>
              <a:gs pos="0">
                <a:schemeClr val="accent1">
                  <a:lumMod val="50000"/>
                </a:schemeClr>
              </a:gs>
              <a:gs pos="98000">
                <a:schemeClr val="accent1">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Content Placeholder 2"/>
          <p:cNvSpPr>
            <a:spLocks noGrp="1"/>
          </p:cNvSpPr>
          <p:nvPr>
            <p:ph idx="1"/>
          </p:nvPr>
        </p:nvSpPr>
        <p:spPr>
          <a:xfrm>
            <a:off x="573932" y="1315903"/>
            <a:ext cx="8229600"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62646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24455"/>
            <a:ext cx="8229600" cy="731520"/>
          </a:xfrm>
        </p:spPr>
        <p:txBody>
          <a:bodyPr/>
          <a:lstStyle>
            <a:lvl1pPr>
              <a:defRPr i="1">
                <a:solidFill>
                  <a:srgbClr val="010C79"/>
                </a:solidFill>
              </a:defRPr>
            </a:lvl1pPr>
          </a:lstStyle>
          <a:p>
            <a:r>
              <a:rPr lang="en-US"/>
              <a:t>Click to edit Master title style</a:t>
            </a:r>
          </a:p>
        </p:txBody>
      </p:sp>
      <p:sp>
        <p:nvSpPr>
          <p:cNvPr id="6" name="Freeform 5"/>
          <p:cNvSpPr/>
          <p:nvPr userDrawn="1"/>
        </p:nvSpPr>
        <p:spPr>
          <a:xfrm>
            <a:off x="922020" y="493184"/>
            <a:ext cx="8237220" cy="575310"/>
          </a:xfrm>
          <a:custGeom>
            <a:avLst/>
            <a:gdLst>
              <a:gd name="connsiteX0" fmla="*/ 8229600 w 8237220"/>
              <a:gd name="connsiteY0" fmla="*/ 0 h 419100"/>
              <a:gd name="connsiteX1" fmla="*/ 0 w 8237220"/>
              <a:gd name="connsiteY1" fmla="*/ 419100 h 419100"/>
              <a:gd name="connsiteX2" fmla="*/ 8237220 w 8237220"/>
              <a:gd name="connsiteY2" fmla="*/ 419100 h 419100"/>
              <a:gd name="connsiteX3" fmla="*/ 8229600 w 8237220"/>
              <a:gd name="connsiteY3" fmla="*/ 0 h 419100"/>
              <a:gd name="connsiteX0" fmla="*/ 8229600 w 8237220"/>
              <a:gd name="connsiteY0" fmla="*/ 0 h 419100"/>
              <a:gd name="connsiteX1" fmla="*/ 0 w 8237220"/>
              <a:gd name="connsiteY1" fmla="*/ 419100 h 419100"/>
              <a:gd name="connsiteX2" fmla="*/ 8237220 w 8237220"/>
              <a:gd name="connsiteY2" fmla="*/ 419100 h 419100"/>
              <a:gd name="connsiteX3" fmla="*/ 8229600 w 8237220"/>
              <a:gd name="connsiteY3" fmla="*/ 0 h 419100"/>
              <a:gd name="connsiteX0" fmla="*/ 8229600 w 8237220"/>
              <a:gd name="connsiteY0" fmla="*/ 0 h 1150620"/>
              <a:gd name="connsiteX1" fmla="*/ 0 w 8237220"/>
              <a:gd name="connsiteY1" fmla="*/ 1150620 h 1150620"/>
              <a:gd name="connsiteX2" fmla="*/ 8237220 w 8237220"/>
              <a:gd name="connsiteY2" fmla="*/ 1150620 h 1150620"/>
              <a:gd name="connsiteX3" fmla="*/ 8229600 w 8237220"/>
              <a:gd name="connsiteY3" fmla="*/ 0 h 1150620"/>
              <a:gd name="connsiteX0" fmla="*/ 8229600 w 8237220"/>
              <a:gd name="connsiteY0" fmla="*/ 0 h 1150620"/>
              <a:gd name="connsiteX1" fmla="*/ 0 w 8237220"/>
              <a:gd name="connsiteY1" fmla="*/ 1150620 h 1150620"/>
              <a:gd name="connsiteX2" fmla="*/ 8237220 w 8237220"/>
              <a:gd name="connsiteY2" fmla="*/ 1150620 h 1150620"/>
              <a:gd name="connsiteX3" fmla="*/ 8229600 w 8237220"/>
              <a:gd name="connsiteY3" fmla="*/ 0 h 1150620"/>
            </a:gdLst>
            <a:ahLst/>
            <a:cxnLst>
              <a:cxn ang="0">
                <a:pos x="connsiteX0" y="connsiteY0"/>
              </a:cxn>
              <a:cxn ang="0">
                <a:pos x="connsiteX1" y="connsiteY1"/>
              </a:cxn>
              <a:cxn ang="0">
                <a:pos x="connsiteX2" y="connsiteY2"/>
              </a:cxn>
              <a:cxn ang="0">
                <a:pos x="connsiteX3" y="connsiteY3"/>
              </a:cxn>
            </a:cxnLst>
            <a:rect l="l" t="t" r="r" b="b"/>
            <a:pathLst>
              <a:path w="8237220" h="1150620">
                <a:moveTo>
                  <a:pt x="8229600" y="0"/>
                </a:moveTo>
                <a:cubicBezTo>
                  <a:pt x="7322820" y="977900"/>
                  <a:pt x="2743200" y="767080"/>
                  <a:pt x="0" y="1150620"/>
                </a:cubicBezTo>
                <a:lnTo>
                  <a:pt x="8237220" y="1150620"/>
                </a:lnTo>
                <a:lnTo>
                  <a:pt x="8229600" y="0"/>
                </a:lnTo>
                <a:close/>
              </a:path>
            </a:pathLst>
          </a:custGeom>
          <a:gradFill flip="none" rotWithShape="1">
            <a:gsLst>
              <a:gs pos="0">
                <a:schemeClr val="accent1">
                  <a:lumMod val="50000"/>
                </a:schemeClr>
              </a:gs>
              <a:gs pos="98000">
                <a:schemeClr val="accent1">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5"/>
          <p:cNvSpPr>
            <a:spLocks noGrp="1"/>
          </p:cNvSpPr>
          <p:nvPr>
            <p:ph type="sldNum" sz="quarter" idx="4"/>
          </p:nvPr>
        </p:nvSpPr>
        <p:spPr>
          <a:xfrm>
            <a:off x="7010400" y="6653233"/>
            <a:ext cx="2133600" cy="206947"/>
          </a:xfrm>
          <a:prstGeom prst="rect">
            <a:avLst/>
          </a:prstGeom>
        </p:spPr>
        <p:txBody>
          <a:bodyPr vert="horz" lIns="91440" tIns="45720" rIns="91440" bIns="45720" rtlCol="0" anchor="ctr"/>
          <a:lstStyle>
            <a:lvl1pPr algn="r">
              <a:defRPr sz="1000">
                <a:solidFill>
                  <a:schemeClr val="bg1"/>
                </a:solidFill>
              </a:defRPr>
            </a:lvl1pPr>
          </a:lstStyle>
          <a:p>
            <a:fld id="{C9B4A43E-644E-41EA-AB1B-B4036F8C4410}" type="slidenum">
              <a:rPr lang="en-US" smtClean="0"/>
              <a:pPr/>
              <a:t>‹#›</a:t>
            </a:fld>
            <a:endParaRPr lang="en-US"/>
          </a:p>
        </p:txBody>
      </p:sp>
      <p:sp>
        <p:nvSpPr>
          <p:cNvPr id="11" name="Content Placeholder 2"/>
          <p:cNvSpPr>
            <a:spLocks noGrp="1"/>
          </p:cNvSpPr>
          <p:nvPr>
            <p:ph idx="1"/>
          </p:nvPr>
        </p:nvSpPr>
        <p:spPr>
          <a:xfrm>
            <a:off x="573932" y="1315903"/>
            <a:ext cx="8229600"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89214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1263" y="203200"/>
            <a:ext cx="7475537" cy="868363"/>
          </a:xfrm>
        </p:spPr>
        <p:txBody>
          <a:bodyPr/>
          <a:lstStyle/>
          <a:p>
            <a:r>
              <a:rPr lang="en-US"/>
              <a:t>Click to edit Master title style</a:t>
            </a:r>
          </a:p>
        </p:txBody>
      </p:sp>
      <p:sp>
        <p:nvSpPr>
          <p:cNvPr id="3" name="Content Placeholder 2"/>
          <p:cNvSpPr>
            <a:spLocks noGrp="1"/>
          </p:cNvSpPr>
          <p:nvPr>
            <p:ph idx="1"/>
          </p:nvPr>
        </p:nvSpPr>
        <p:spPr>
          <a:xfrm>
            <a:off x="457200" y="1314450"/>
            <a:ext cx="8229600" cy="4811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460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400"/>
            </a:lvl1pPr>
            <a:lvl2pPr>
              <a:defRPr sz="2200"/>
            </a:lvl2pPr>
            <a:lvl3pPr>
              <a:defRPr sz="2000"/>
            </a:lvl3pPr>
            <a:lvl4pPr>
              <a:buClr>
                <a:schemeClr val="tx2"/>
              </a:buClr>
              <a:defRPr sz="1800"/>
            </a:lvl4pPr>
            <a:lvl5pPr>
              <a:buClr>
                <a:schemeClr val="tx2"/>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marL="342900" marR="0" indent="-342900" algn="l" defTabSz="457200" rtl="0" eaLnBrk="1" fontAlgn="auto" latinLnBrk="0" hangingPunct="1">
              <a:lnSpc>
                <a:spcPct val="100000"/>
              </a:lnSpc>
              <a:spcBef>
                <a:spcPct val="20000"/>
              </a:spcBef>
              <a:spcAft>
                <a:spcPts val="0"/>
              </a:spcAft>
              <a:buClr>
                <a:schemeClr val="tx2"/>
              </a:buClr>
              <a:buSzTx/>
              <a:buFont typeface="Arial"/>
              <a:buChar char="•"/>
              <a:tabLst/>
              <a:defRPr sz="2400"/>
            </a:lvl1pPr>
            <a:lvl2pPr>
              <a:defRPr sz="2400"/>
            </a:lvl2pPr>
            <a:lvl3pPr marL="1257300" indent="-342900">
              <a:buFont typeface="Arial"/>
              <a:buChar char="•"/>
              <a:defRPr lang="en-US" dirty="0" smtClean="0"/>
            </a:lvl3pPr>
            <a:lvl4pPr>
              <a:buClr>
                <a:schemeClr val="tx2"/>
              </a:buClr>
              <a:defRPr sz="1800"/>
            </a:lvl4pPr>
            <a:lvl5pPr>
              <a:buClr>
                <a:schemeClr val="tx2"/>
              </a:buCl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title" idx="4294967295"/>
          </p:nvPr>
        </p:nvSpPr>
        <p:spPr>
          <a:xfrm>
            <a:off x="-8355" y="217256"/>
            <a:ext cx="9144000" cy="492991"/>
          </a:xfrm>
          <a:prstGeom prst="rect">
            <a:avLst/>
          </a:prstGeom>
        </p:spPr>
        <p:txBody>
          <a:bodyPr/>
          <a:lstStyle/>
          <a:p>
            <a:endParaRPr lang="en-US"/>
          </a:p>
        </p:txBody>
      </p:sp>
    </p:spTree>
    <p:extLst>
      <p:ext uri="{BB962C8B-B14F-4D97-AF65-F5344CB8AC3E}">
        <p14:creationId xmlns:p14="http://schemas.microsoft.com/office/powerpoint/2010/main" val="3674515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1371600" y="1592263"/>
            <a:ext cx="0" cy="2220912"/>
          </a:xfrm>
          <a:prstGeom prst="line">
            <a:avLst/>
          </a:prstGeom>
          <a:noFill/>
          <a:ln w="63500">
            <a:solidFill>
              <a:srgbClr val="112358"/>
            </a:solidFill>
            <a:round/>
            <a:headEnd/>
            <a:tailEnd/>
          </a:ln>
          <a:effectLst/>
        </p:spPr>
        <p:txBody>
          <a:bodyPr wrap="none" lIns="45720" rIns="45720" anchor="ctr"/>
          <a:lstStyle/>
          <a:p>
            <a:pPr>
              <a:defRPr/>
            </a:pPr>
            <a:endParaRPr lang="en-US">
              <a:solidFill>
                <a:srgbClr val="000000"/>
              </a:solidFill>
            </a:endParaRPr>
          </a:p>
        </p:txBody>
      </p:sp>
      <p:sp>
        <p:nvSpPr>
          <p:cNvPr id="5" name="Line 3"/>
          <p:cNvSpPr>
            <a:spLocks noChangeShapeType="1"/>
          </p:cNvSpPr>
          <p:nvPr/>
        </p:nvSpPr>
        <p:spPr bwMode="auto">
          <a:xfrm>
            <a:off x="1357313" y="1592263"/>
            <a:ext cx="0" cy="2225675"/>
          </a:xfrm>
          <a:prstGeom prst="line">
            <a:avLst/>
          </a:prstGeom>
          <a:noFill/>
          <a:ln w="38100">
            <a:solidFill>
              <a:srgbClr val="EDE07E"/>
            </a:solidFill>
            <a:round/>
            <a:headEnd/>
            <a:tailEnd/>
          </a:ln>
          <a:effectLst/>
        </p:spPr>
        <p:txBody>
          <a:bodyPr/>
          <a:lstStyle/>
          <a:p>
            <a:pPr>
              <a:defRPr/>
            </a:pPr>
            <a:endParaRPr lang="en-US">
              <a:solidFill>
                <a:srgbClr val="000000"/>
              </a:solidFill>
            </a:endParaRPr>
          </a:p>
        </p:txBody>
      </p:sp>
      <p:sp>
        <p:nvSpPr>
          <p:cNvPr id="6" name="Rectangle 4"/>
          <p:cNvSpPr>
            <a:spLocks noChangeArrowheads="1"/>
          </p:cNvSpPr>
          <p:nvPr/>
        </p:nvSpPr>
        <p:spPr bwMode="auto">
          <a:xfrm>
            <a:off x="0" y="1104900"/>
            <a:ext cx="9144000" cy="128588"/>
          </a:xfrm>
          <a:prstGeom prst="rect">
            <a:avLst/>
          </a:prstGeom>
          <a:solidFill>
            <a:srgbClr val="EEE07F"/>
          </a:solidFill>
          <a:ln w="9525">
            <a:noFill/>
            <a:miter lim="800000"/>
            <a:headEnd/>
            <a:tailEnd/>
          </a:ln>
          <a:effectLst/>
        </p:spPr>
        <p:txBody>
          <a:bodyPr wrap="none" anchor="ctr"/>
          <a:lstStyle/>
          <a:p>
            <a:pPr algn="ctr">
              <a:defRPr/>
            </a:pPr>
            <a:endParaRPr lang="en-US">
              <a:solidFill>
                <a:srgbClr val="000066"/>
              </a:solidFill>
            </a:endParaRPr>
          </a:p>
        </p:txBody>
      </p:sp>
      <p:sp>
        <p:nvSpPr>
          <p:cNvPr id="7" name="Rectangle 5"/>
          <p:cNvSpPr>
            <a:spLocks noChangeArrowheads="1"/>
          </p:cNvSpPr>
          <p:nvPr/>
        </p:nvSpPr>
        <p:spPr bwMode="auto">
          <a:xfrm>
            <a:off x="0" y="0"/>
            <a:ext cx="9144000" cy="1106488"/>
          </a:xfrm>
          <a:prstGeom prst="rect">
            <a:avLst/>
          </a:prstGeom>
          <a:solidFill>
            <a:srgbClr val="122359"/>
          </a:solidFill>
          <a:ln w="9525">
            <a:noFill/>
            <a:miter lim="800000"/>
            <a:headEnd/>
            <a:tailEnd/>
          </a:ln>
          <a:effectLst/>
        </p:spPr>
        <p:txBody>
          <a:bodyPr wrap="none" anchor="ctr"/>
          <a:lstStyle/>
          <a:p>
            <a:pPr algn="ctr">
              <a:defRPr/>
            </a:pPr>
            <a:endParaRPr lang="en-US">
              <a:solidFill>
                <a:srgbClr val="000066"/>
              </a:solidFill>
            </a:endParaRPr>
          </a:p>
        </p:txBody>
      </p:sp>
      <p:pic>
        <p:nvPicPr>
          <p:cNvPr id="8" name="Picture 6" descr="PEO_C4I_logo"/>
          <p:cNvPicPr>
            <a:picLocks noChangeAspect="1" noChangeArrowheads="1"/>
          </p:cNvPicPr>
          <p:nvPr/>
        </p:nvPicPr>
        <p:blipFill>
          <a:blip r:embed="rId2" cstate="print"/>
          <a:srcRect/>
          <a:stretch>
            <a:fillRect/>
          </a:stretch>
        </p:blipFill>
        <p:spPr bwMode="auto">
          <a:xfrm>
            <a:off x="33338" y="22225"/>
            <a:ext cx="1006475" cy="1006475"/>
          </a:xfrm>
          <a:prstGeom prst="rect">
            <a:avLst/>
          </a:prstGeom>
          <a:noFill/>
          <a:ln w="9525">
            <a:noFill/>
            <a:miter lim="800000"/>
            <a:headEnd/>
            <a:tailEnd/>
          </a:ln>
        </p:spPr>
      </p:pic>
      <p:pic>
        <p:nvPicPr>
          <p:cNvPr id="13" name="Picture 11" descr="PMW160_125"/>
          <p:cNvPicPr>
            <a:picLocks noChangeAspect="1" noChangeArrowheads="1"/>
          </p:cNvPicPr>
          <p:nvPr/>
        </p:nvPicPr>
        <p:blipFill>
          <a:blip r:embed="rId3" cstate="print"/>
          <a:srcRect/>
          <a:stretch>
            <a:fillRect/>
          </a:stretch>
        </p:blipFill>
        <p:spPr bwMode="auto">
          <a:xfrm>
            <a:off x="8091488" y="38100"/>
            <a:ext cx="1004887" cy="1004888"/>
          </a:xfrm>
          <a:prstGeom prst="rect">
            <a:avLst/>
          </a:prstGeom>
          <a:noFill/>
          <a:ln w="9525">
            <a:noFill/>
            <a:miter lim="800000"/>
            <a:headEnd/>
            <a:tailEnd/>
          </a:ln>
        </p:spPr>
      </p:pic>
      <p:sp>
        <p:nvSpPr>
          <p:cNvPr id="15" name="Line 21"/>
          <p:cNvSpPr>
            <a:spLocks noChangeShapeType="1"/>
          </p:cNvSpPr>
          <p:nvPr userDrawn="1"/>
        </p:nvSpPr>
        <p:spPr bwMode="auto">
          <a:xfrm>
            <a:off x="1371600" y="1592263"/>
            <a:ext cx="0" cy="2220912"/>
          </a:xfrm>
          <a:prstGeom prst="line">
            <a:avLst/>
          </a:prstGeom>
          <a:noFill/>
          <a:ln w="63500">
            <a:solidFill>
              <a:srgbClr val="112358"/>
            </a:solidFill>
            <a:round/>
            <a:headEnd/>
            <a:tailEnd/>
          </a:ln>
          <a:effectLst/>
        </p:spPr>
        <p:txBody>
          <a:bodyPr wrap="none" lIns="45720" rIns="45720" anchor="ctr"/>
          <a:lstStyle/>
          <a:p>
            <a:pPr algn="ctr">
              <a:defRPr/>
            </a:pPr>
            <a:endParaRPr lang="en-US">
              <a:solidFill>
                <a:srgbClr val="000066"/>
              </a:solidFill>
            </a:endParaRPr>
          </a:p>
        </p:txBody>
      </p:sp>
      <p:sp>
        <p:nvSpPr>
          <p:cNvPr id="16" name="Line 22"/>
          <p:cNvSpPr>
            <a:spLocks noChangeShapeType="1"/>
          </p:cNvSpPr>
          <p:nvPr userDrawn="1"/>
        </p:nvSpPr>
        <p:spPr bwMode="auto">
          <a:xfrm>
            <a:off x="1357313" y="1592263"/>
            <a:ext cx="0" cy="2225675"/>
          </a:xfrm>
          <a:prstGeom prst="line">
            <a:avLst/>
          </a:prstGeom>
          <a:noFill/>
          <a:ln w="38100">
            <a:solidFill>
              <a:srgbClr val="EDE07E"/>
            </a:solidFill>
            <a:round/>
            <a:headEnd/>
            <a:tailEnd/>
          </a:ln>
          <a:effectLst/>
        </p:spPr>
        <p:txBody>
          <a:bodyPr/>
          <a:lstStyle/>
          <a:p>
            <a:pPr algn="ctr">
              <a:defRPr/>
            </a:pPr>
            <a:endParaRPr lang="en-US">
              <a:solidFill>
                <a:srgbClr val="000066"/>
              </a:solidFill>
            </a:endParaRPr>
          </a:p>
        </p:txBody>
      </p:sp>
      <p:sp>
        <p:nvSpPr>
          <p:cNvPr id="17" name="Rectangle 16"/>
          <p:cNvSpPr>
            <a:spLocks noChangeArrowheads="1"/>
          </p:cNvSpPr>
          <p:nvPr userDrawn="1"/>
        </p:nvSpPr>
        <p:spPr bwMode="auto">
          <a:xfrm>
            <a:off x="0" y="1104900"/>
            <a:ext cx="9144000" cy="128588"/>
          </a:xfrm>
          <a:prstGeom prst="rect">
            <a:avLst/>
          </a:prstGeom>
          <a:solidFill>
            <a:srgbClr val="EEE07F"/>
          </a:solidFill>
          <a:ln w="9525">
            <a:noFill/>
            <a:miter lim="800000"/>
            <a:headEnd/>
            <a:tailEnd/>
          </a:ln>
          <a:effectLst/>
        </p:spPr>
        <p:txBody>
          <a:bodyPr wrap="none" anchor="ctr"/>
          <a:lstStyle/>
          <a:p>
            <a:pPr algn="ctr">
              <a:defRPr/>
            </a:pPr>
            <a:endParaRPr lang="en-US">
              <a:solidFill>
                <a:srgbClr val="000066"/>
              </a:solidFill>
            </a:endParaRPr>
          </a:p>
        </p:txBody>
      </p:sp>
      <p:sp>
        <p:nvSpPr>
          <p:cNvPr id="18" name="Rectangle 30"/>
          <p:cNvSpPr>
            <a:spLocks noChangeArrowheads="1"/>
          </p:cNvSpPr>
          <p:nvPr userDrawn="1"/>
        </p:nvSpPr>
        <p:spPr bwMode="auto">
          <a:xfrm>
            <a:off x="0" y="0"/>
            <a:ext cx="9144000" cy="1106488"/>
          </a:xfrm>
          <a:prstGeom prst="rect">
            <a:avLst/>
          </a:prstGeom>
          <a:solidFill>
            <a:srgbClr val="122359"/>
          </a:solidFill>
          <a:ln w="9525">
            <a:noFill/>
            <a:miter lim="800000"/>
            <a:headEnd/>
            <a:tailEnd/>
          </a:ln>
          <a:effectLst/>
        </p:spPr>
        <p:txBody>
          <a:bodyPr wrap="none" anchor="ctr"/>
          <a:lstStyle/>
          <a:p>
            <a:pPr algn="ctr">
              <a:defRPr/>
            </a:pPr>
            <a:endParaRPr lang="en-US">
              <a:solidFill>
                <a:srgbClr val="000066"/>
              </a:solidFill>
            </a:endParaRPr>
          </a:p>
        </p:txBody>
      </p:sp>
      <p:sp>
        <p:nvSpPr>
          <p:cNvPr id="156685" name="Rectangle 13"/>
          <p:cNvSpPr>
            <a:spLocks noGrp="1" noChangeArrowheads="1"/>
          </p:cNvSpPr>
          <p:nvPr>
            <p:ph type="ctrTitle"/>
          </p:nvPr>
        </p:nvSpPr>
        <p:spPr>
          <a:xfrm>
            <a:off x="1446213" y="2659063"/>
            <a:ext cx="7280275" cy="1173162"/>
          </a:xfrm>
        </p:spPr>
        <p:txBody>
          <a:bodyPr anchor="b"/>
          <a:lstStyle>
            <a:lvl1pPr algn="l">
              <a:defRPr/>
            </a:lvl1pPr>
          </a:lstStyle>
          <a:p>
            <a:r>
              <a:rPr lang="en-US"/>
              <a:t>Click to edit Master title style</a:t>
            </a:r>
          </a:p>
        </p:txBody>
      </p:sp>
      <p:sp>
        <p:nvSpPr>
          <p:cNvPr id="156686" name="Rectangle 14"/>
          <p:cNvSpPr>
            <a:spLocks noGrp="1" noChangeArrowheads="1"/>
          </p:cNvSpPr>
          <p:nvPr>
            <p:ph type="subTitle" idx="1"/>
          </p:nvPr>
        </p:nvSpPr>
        <p:spPr>
          <a:xfrm>
            <a:off x="255883" y="4391025"/>
            <a:ext cx="3554412" cy="336550"/>
          </a:xfrm>
        </p:spPr>
        <p:txBody>
          <a:bodyPr>
            <a:spAutoFit/>
          </a:bodyPr>
          <a:lstStyle>
            <a:lvl1pPr marL="0" indent="0" algn="r">
              <a:spcBef>
                <a:spcPct val="0"/>
              </a:spcBef>
              <a:buFontTx/>
              <a:buNone/>
              <a:defRPr sz="1600" b="1"/>
            </a:lvl1pPr>
          </a:lstStyle>
          <a:p>
            <a:endParaRPr lang="en-US"/>
          </a:p>
        </p:txBody>
      </p:sp>
    </p:spTree>
    <p:extLst>
      <p:ext uri="{BB962C8B-B14F-4D97-AF65-F5344CB8AC3E}">
        <p14:creationId xmlns:p14="http://schemas.microsoft.com/office/powerpoint/2010/main" val="9128183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w/ Bann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4pPr marL="1657350" indent="-285750">
              <a:buFont typeface="Arial" panose="020B06040202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1"/>
          </p:nvPr>
        </p:nvSpPr>
        <p:spPr/>
        <p:txBody>
          <a:bodyPr/>
          <a:lstStyle>
            <a:lvl1pPr>
              <a:defRPr/>
            </a:lvl1pPr>
          </a:lstStyle>
          <a:p>
            <a:pPr>
              <a:defRPr/>
            </a:pPr>
            <a:fld id="{533EBAA6-A68F-4B47-B410-667C2F2E612B}" type="slidenum">
              <a:rPr lang="en-US" smtClean="0"/>
              <a:pPr>
                <a:defRPr/>
              </a:pPr>
              <a:t>‹#›</a:t>
            </a:fld>
            <a:endParaRPr lang="en-US"/>
          </a:p>
        </p:txBody>
      </p:sp>
    </p:spTree>
    <p:extLst>
      <p:ext uri="{BB962C8B-B14F-4D97-AF65-F5344CB8AC3E}">
        <p14:creationId xmlns:p14="http://schemas.microsoft.com/office/powerpoint/2010/main" val="20295971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w/ Bann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4pPr marL="1657350" indent="-285750">
              <a:buFont typeface="Arial" panose="020B06040202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1"/>
          </p:nvPr>
        </p:nvSpPr>
        <p:spPr/>
        <p:txBody>
          <a:bodyPr/>
          <a:lstStyle>
            <a:lvl1pPr>
              <a:defRPr/>
            </a:lvl1pPr>
          </a:lstStyle>
          <a:p>
            <a:pPr>
              <a:defRPr/>
            </a:pPr>
            <a:fld id="{533EBAA6-A68F-4B47-B410-667C2F2E612B}" type="slidenum">
              <a:rPr lang="en-US" smtClean="0"/>
              <a:pPr>
                <a:defRPr/>
              </a:pPr>
              <a:t>‹#›</a:t>
            </a:fld>
            <a:endParaRPr lang="en-US"/>
          </a:p>
        </p:txBody>
      </p:sp>
      <p:sp>
        <p:nvSpPr>
          <p:cNvPr id="7" name="Text Placeholder 7"/>
          <p:cNvSpPr>
            <a:spLocks noGrp="1"/>
          </p:cNvSpPr>
          <p:nvPr>
            <p:ph type="body" sz="quarter" idx="12"/>
          </p:nvPr>
        </p:nvSpPr>
        <p:spPr>
          <a:xfrm>
            <a:off x="381000" y="6143625"/>
            <a:ext cx="8382000" cy="400110"/>
          </a:xfrm>
          <a:solidFill>
            <a:srgbClr val="000066"/>
          </a:solidFill>
          <a:ln w="9525">
            <a:noFill/>
            <a:miter lim="800000"/>
            <a:headEnd/>
            <a:tailEnd/>
          </a:ln>
          <a:effectLst>
            <a:outerShdw dist="107763" dir="2700000" algn="ctr" rotWithShape="0">
              <a:schemeClr val="tx1">
                <a:alpha val="50000"/>
              </a:schemeClr>
            </a:outerShdw>
          </a:effectLst>
          <a:scene3d>
            <a:camera prst="orthographicFront"/>
            <a:lightRig rig="threePt" dir="t"/>
          </a:scene3d>
          <a:sp3d>
            <a:bevelT w="114300" prst="artDeco"/>
          </a:sp3d>
        </p:spPr>
        <p:txBody>
          <a:bodyPr>
            <a:spAutoFit/>
          </a:bodyPr>
          <a:lstStyle>
            <a:lvl1pPr algn="ctr" rtl="0" fontAlgn="base">
              <a:spcBef>
                <a:spcPct val="0"/>
              </a:spcBef>
              <a:spcAft>
                <a:spcPct val="0"/>
              </a:spcAft>
              <a:buFontTx/>
              <a:buNone/>
              <a:defRPr lang="en-US" sz="2000" b="1" i="1" kern="1200" dirty="0" smtClean="0">
                <a:solidFill>
                  <a:srgbClr val="FFFF99"/>
                </a:solidFill>
                <a:latin typeface="Arial" charset="0"/>
                <a:ea typeface="+mn-ea"/>
                <a:cs typeface="Arial" charset="0"/>
              </a:defRPr>
            </a:lvl1pPr>
          </a:lstStyle>
          <a:p>
            <a:pPr lvl="0"/>
            <a:r>
              <a:rPr lang="en-US"/>
              <a:t>Click to edit Master text styles</a:t>
            </a:r>
          </a:p>
        </p:txBody>
      </p:sp>
    </p:spTree>
    <p:extLst>
      <p:ext uri="{BB962C8B-B14F-4D97-AF65-F5344CB8AC3E}">
        <p14:creationId xmlns:p14="http://schemas.microsoft.com/office/powerpoint/2010/main" val="972785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896100" y="6543675"/>
            <a:ext cx="2133600" cy="314325"/>
          </a:xfrm>
          <a:prstGeom prst="rect">
            <a:avLst/>
          </a:prstGeom>
        </p:spPr>
        <p:txBody>
          <a:bodyPr/>
          <a:lstStyle/>
          <a:p>
            <a:fld id="{DED36344-094A-40C6-B3A3-21FFADE2D9B5}" type="slidenum">
              <a:rPr lang="en-US" smtClean="0"/>
              <a:pPr/>
              <a:t>‹#›</a:t>
            </a:fld>
            <a:endParaRPr lang="en-US"/>
          </a:p>
        </p:txBody>
      </p:sp>
    </p:spTree>
    <p:extLst>
      <p:ext uri="{BB962C8B-B14F-4D97-AF65-F5344CB8AC3E}">
        <p14:creationId xmlns:p14="http://schemas.microsoft.com/office/powerpoint/2010/main" val="422346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896100" y="6543675"/>
            <a:ext cx="2133600" cy="314325"/>
          </a:xfrm>
          <a:prstGeom prst="rect">
            <a:avLst/>
          </a:prstGeom>
        </p:spPr>
        <p:txBody>
          <a:bodyPr/>
          <a:lstStyle/>
          <a:p>
            <a:fld id="{DED36344-094A-40C6-B3A3-21FFADE2D9B5}" type="slidenum">
              <a:rPr lang="en-US" smtClean="0"/>
              <a:pPr/>
              <a:t>‹#›</a:t>
            </a:fld>
            <a:endParaRPr lang="en-US"/>
          </a:p>
        </p:txBody>
      </p:sp>
      <p:sp>
        <p:nvSpPr>
          <p:cNvPr id="6" name="Text Placeholder 7"/>
          <p:cNvSpPr>
            <a:spLocks noGrp="1"/>
          </p:cNvSpPr>
          <p:nvPr>
            <p:ph type="body" sz="quarter" idx="13"/>
          </p:nvPr>
        </p:nvSpPr>
        <p:spPr>
          <a:xfrm>
            <a:off x="381000" y="6143625"/>
            <a:ext cx="8382000" cy="400110"/>
          </a:xfrm>
          <a:solidFill>
            <a:srgbClr val="000066"/>
          </a:solidFill>
          <a:ln w="9525">
            <a:noFill/>
            <a:miter lim="800000"/>
            <a:headEnd/>
            <a:tailEnd/>
          </a:ln>
          <a:effectLst>
            <a:outerShdw dist="107763" dir="2700000" algn="ctr" rotWithShape="0">
              <a:schemeClr val="tx1">
                <a:alpha val="50000"/>
              </a:schemeClr>
            </a:outerShdw>
          </a:effectLst>
          <a:scene3d>
            <a:camera prst="orthographicFront"/>
            <a:lightRig rig="threePt" dir="t"/>
          </a:scene3d>
          <a:sp3d>
            <a:bevelT w="114300" prst="artDeco"/>
          </a:sp3d>
        </p:spPr>
        <p:txBody>
          <a:bodyPr>
            <a:spAutoFit/>
          </a:bodyPr>
          <a:lstStyle>
            <a:lvl1pPr algn="ctr" rtl="0" fontAlgn="base">
              <a:spcBef>
                <a:spcPct val="0"/>
              </a:spcBef>
              <a:spcAft>
                <a:spcPct val="0"/>
              </a:spcAft>
              <a:buFontTx/>
              <a:buNone/>
              <a:defRPr lang="en-US" sz="2000" b="1" i="1" kern="1200" dirty="0" smtClean="0">
                <a:solidFill>
                  <a:srgbClr val="FFFF99"/>
                </a:solidFill>
                <a:latin typeface="Arial" charset="0"/>
                <a:ea typeface="+mn-ea"/>
                <a:cs typeface="Arial" charset="0"/>
              </a:defRPr>
            </a:lvl1pPr>
          </a:lstStyle>
          <a:p>
            <a:pPr lvl="0"/>
            <a:r>
              <a:rPr lang="en-US"/>
              <a:t>Click to edit Master text styles</a:t>
            </a:r>
          </a:p>
        </p:txBody>
      </p:sp>
    </p:spTree>
    <p:extLst>
      <p:ext uri="{BB962C8B-B14F-4D97-AF65-F5344CB8AC3E}">
        <p14:creationId xmlns:p14="http://schemas.microsoft.com/office/powerpoint/2010/main" val="27860944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314450"/>
            <a:ext cx="8229600" cy="2247900"/>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724274"/>
            <a:ext cx="8210550" cy="2314575"/>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896100" y="6543675"/>
            <a:ext cx="2133600" cy="314325"/>
          </a:xfrm>
          <a:prstGeom prst="rect">
            <a:avLst/>
          </a:prstGeom>
        </p:spPr>
        <p:txBody>
          <a:bodyPr/>
          <a:lstStyle/>
          <a:p>
            <a:fld id="{DED36344-094A-40C6-B3A3-21FFADE2D9B5}" type="slidenum">
              <a:rPr lang="en-US" smtClean="0"/>
              <a:pPr/>
              <a:t>‹#›</a:t>
            </a:fld>
            <a:endParaRPr lang="en-US"/>
          </a:p>
        </p:txBody>
      </p:sp>
    </p:spTree>
    <p:extLst>
      <p:ext uri="{BB962C8B-B14F-4D97-AF65-F5344CB8AC3E}">
        <p14:creationId xmlns:p14="http://schemas.microsoft.com/office/powerpoint/2010/main" val="422346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w/ Bann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4pPr marL="1657350" indent="-285750">
              <a:buFont typeface="Arial" panose="020B06040202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1"/>
          </p:nvPr>
        </p:nvSpPr>
        <p:spPr/>
        <p:txBody>
          <a:bodyPr/>
          <a:lstStyle>
            <a:lvl1pPr>
              <a:defRPr/>
            </a:lvl1pPr>
          </a:lstStyle>
          <a:p>
            <a:pPr>
              <a:defRPr/>
            </a:pPr>
            <a:fld id="{533EBAA6-A68F-4B47-B410-667C2F2E612B}" type="slidenum">
              <a:rPr lang="en-US" smtClean="0"/>
              <a:pPr>
                <a:defRPr/>
              </a:pPr>
              <a:t>‹#›</a:t>
            </a:fld>
            <a:endParaRPr lang="en-US"/>
          </a:p>
        </p:txBody>
      </p:sp>
    </p:spTree>
    <p:extLst>
      <p:ext uri="{BB962C8B-B14F-4D97-AF65-F5344CB8AC3E}">
        <p14:creationId xmlns:p14="http://schemas.microsoft.com/office/powerpoint/2010/main" val="20295971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314450"/>
            <a:ext cx="8229600" cy="2247900"/>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724274"/>
            <a:ext cx="8210550" cy="2314575"/>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896100" y="6543675"/>
            <a:ext cx="2133600" cy="314325"/>
          </a:xfrm>
          <a:prstGeom prst="rect">
            <a:avLst/>
          </a:prstGeom>
        </p:spPr>
        <p:txBody>
          <a:bodyPr/>
          <a:lstStyle/>
          <a:p>
            <a:fld id="{DED36344-094A-40C6-B3A3-21FFADE2D9B5}" type="slidenum">
              <a:rPr lang="en-US" smtClean="0"/>
              <a:pPr/>
              <a:t>‹#›</a:t>
            </a:fld>
            <a:endParaRPr lang="en-US"/>
          </a:p>
        </p:txBody>
      </p:sp>
      <p:sp>
        <p:nvSpPr>
          <p:cNvPr id="6" name="Text Placeholder 7"/>
          <p:cNvSpPr>
            <a:spLocks noGrp="1"/>
          </p:cNvSpPr>
          <p:nvPr>
            <p:ph type="body" sz="quarter" idx="13"/>
          </p:nvPr>
        </p:nvSpPr>
        <p:spPr>
          <a:xfrm>
            <a:off x="381000" y="6143625"/>
            <a:ext cx="8382000" cy="400110"/>
          </a:xfrm>
          <a:solidFill>
            <a:srgbClr val="000066"/>
          </a:solidFill>
          <a:ln w="9525">
            <a:noFill/>
            <a:miter lim="800000"/>
            <a:headEnd/>
            <a:tailEnd/>
          </a:ln>
          <a:effectLst>
            <a:outerShdw dist="107763" dir="2700000" algn="ctr" rotWithShape="0">
              <a:schemeClr val="tx1">
                <a:alpha val="50000"/>
              </a:schemeClr>
            </a:outerShdw>
          </a:effectLst>
          <a:scene3d>
            <a:camera prst="orthographicFront"/>
            <a:lightRig rig="threePt" dir="t"/>
          </a:scene3d>
          <a:sp3d>
            <a:bevelT w="114300" prst="artDeco"/>
          </a:sp3d>
        </p:spPr>
        <p:txBody>
          <a:bodyPr>
            <a:spAutoFit/>
          </a:bodyPr>
          <a:lstStyle>
            <a:lvl1pPr algn="ctr" rtl="0" fontAlgn="base">
              <a:spcBef>
                <a:spcPct val="0"/>
              </a:spcBef>
              <a:spcAft>
                <a:spcPct val="0"/>
              </a:spcAft>
              <a:buFontTx/>
              <a:buNone/>
              <a:defRPr lang="en-US" sz="2000" b="1" i="1" kern="1200" dirty="0" smtClean="0">
                <a:solidFill>
                  <a:srgbClr val="FFFF99"/>
                </a:solidFill>
                <a:latin typeface="Arial" charset="0"/>
                <a:ea typeface="+mn-ea"/>
                <a:cs typeface="Arial" charset="0"/>
              </a:defRPr>
            </a:lvl1pPr>
          </a:lstStyle>
          <a:p>
            <a:pPr lvl="0"/>
            <a:r>
              <a:rPr lang="en-US"/>
              <a:t>Click to edit Master text styles</a:t>
            </a:r>
          </a:p>
        </p:txBody>
      </p:sp>
    </p:spTree>
    <p:extLst>
      <p:ext uri="{BB962C8B-B14F-4D97-AF65-F5344CB8AC3E}">
        <p14:creationId xmlns:p14="http://schemas.microsoft.com/office/powerpoint/2010/main" val="40285288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10"/>
          <p:cNvSpPr>
            <a:spLocks noGrp="1" noChangeArrowheads="1"/>
          </p:cNvSpPr>
          <p:nvPr>
            <p:ph type="sldNum" sz="quarter" idx="4"/>
          </p:nvPr>
        </p:nvSpPr>
        <p:spPr bwMode="auto">
          <a:xfrm>
            <a:off x="7131050" y="6562725"/>
            <a:ext cx="1905000" cy="2952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66"/>
                </a:solidFill>
                <a:latin typeface="Arial" charset="0"/>
                <a:cs typeface="+mn-cs"/>
              </a:defRPr>
            </a:lvl1pPr>
          </a:lstStyle>
          <a:p>
            <a:pPr>
              <a:defRPr/>
            </a:pPr>
            <a:fld id="{3D36339E-6A22-4CAB-9FFA-9BE4429039FD}" type="slidenum">
              <a:rPr lang="en-US"/>
              <a:pPr>
                <a:defRPr/>
              </a:pPr>
              <a:t>‹#›</a:t>
            </a:fld>
            <a:endParaRPr lang="en-US"/>
          </a:p>
        </p:txBody>
      </p:sp>
    </p:spTree>
    <p:extLst>
      <p:ext uri="{BB962C8B-B14F-4D97-AF65-F5344CB8AC3E}">
        <p14:creationId xmlns:p14="http://schemas.microsoft.com/office/powerpoint/2010/main" val="286100242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5CC44864-A4D5-404F-9463-6FFBAB89560E}" type="slidenum">
              <a:rPr lang="en-US"/>
              <a:pPr>
                <a:defRPr/>
              </a:pPr>
              <a:t>‹#›</a:t>
            </a:fld>
            <a:endParaRPr lang="en-US"/>
          </a:p>
        </p:txBody>
      </p:sp>
      <p:sp>
        <p:nvSpPr>
          <p:cNvPr id="4" name="Text Placeholder 7"/>
          <p:cNvSpPr>
            <a:spLocks noGrp="1"/>
          </p:cNvSpPr>
          <p:nvPr>
            <p:ph type="body" sz="quarter" idx="12"/>
          </p:nvPr>
        </p:nvSpPr>
        <p:spPr>
          <a:xfrm>
            <a:off x="381000" y="6143625"/>
            <a:ext cx="8382000" cy="400110"/>
          </a:xfrm>
          <a:solidFill>
            <a:srgbClr val="000066"/>
          </a:solidFill>
          <a:ln w="9525">
            <a:noFill/>
            <a:miter lim="800000"/>
            <a:headEnd/>
            <a:tailEnd/>
          </a:ln>
          <a:effectLst>
            <a:outerShdw dist="107763" dir="2700000" algn="ctr" rotWithShape="0">
              <a:schemeClr val="tx1">
                <a:alpha val="50000"/>
              </a:schemeClr>
            </a:outerShdw>
          </a:effectLst>
          <a:scene3d>
            <a:camera prst="orthographicFront"/>
            <a:lightRig rig="threePt" dir="t"/>
          </a:scene3d>
          <a:sp3d>
            <a:bevelT w="114300" prst="artDeco"/>
          </a:sp3d>
        </p:spPr>
        <p:txBody>
          <a:bodyPr>
            <a:spAutoFit/>
          </a:bodyPr>
          <a:lstStyle>
            <a:lvl1pPr algn="ctr" rtl="0" fontAlgn="base">
              <a:spcBef>
                <a:spcPct val="0"/>
              </a:spcBef>
              <a:spcAft>
                <a:spcPct val="0"/>
              </a:spcAft>
              <a:buFontTx/>
              <a:buNone/>
              <a:defRPr lang="en-US" sz="2000" b="1" i="1" kern="1200" dirty="0" smtClean="0">
                <a:solidFill>
                  <a:srgbClr val="FFFF99"/>
                </a:solidFill>
                <a:latin typeface="Arial" charset="0"/>
                <a:ea typeface="+mn-ea"/>
                <a:cs typeface="Arial" charset="0"/>
              </a:defRPr>
            </a:lvl1pPr>
          </a:lstStyle>
          <a:p>
            <a:pPr lvl="0"/>
            <a:r>
              <a:rPr lang="en-US"/>
              <a:t>Click to edit Master text styles</a:t>
            </a:r>
          </a:p>
        </p:txBody>
      </p:sp>
    </p:spTree>
    <p:extLst>
      <p:ext uri="{BB962C8B-B14F-4D97-AF65-F5344CB8AC3E}">
        <p14:creationId xmlns:p14="http://schemas.microsoft.com/office/powerpoint/2010/main" val="2464714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1263" y="203200"/>
            <a:ext cx="7475537" cy="868363"/>
          </a:xfrm>
        </p:spPr>
        <p:txBody>
          <a:bodyPr/>
          <a:lstStyle/>
          <a:p>
            <a:r>
              <a:rPr lang="en-US"/>
              <a:t>Click to edit Master title style</a:t>
            </a:r>
          </a:p>
        </p:txBody>
      </p:sp>
      <p:sp>
        <p:nvSpPr>
          <p:cNvPr id="3" name="Content Placeholder 2"/>
          <p:cNvSpPr>
            <a:spLocks noGrp="1"/>
          </p:cNvSpPr>
          <p:nvPr>
            <p:ph idx="1"/>
          </p:nvPr>
        </p:nvSpPr>
        <p:spPr>
          <a:xfrm>
            <a:off x="457200" y="1314450"/>
            <a:ext cx="8229600" cy="4811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7460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922020" y="124455"/>
            <a:ext cx="7764780" cy="731520"/>
          </a:xfrm>
        </p:spPr>
        <p:txBody>
          <a:bodyPr/>
          <a:lstStyle>
            <a:lvl1pPr>
              <a:defRPr i="1">
                <a:solidFill>
                  <a:srgbClr val="010C79"/>
                </a:solidFill>
              </a:defRPr>
            </a:lvl1pPr>
          </a:lstStyle>
          <a:p>
            <a:r>
              <a:rPr lang="en-US"/>
              <a:t>Click to edit Master title style</a:t>
            </a:r>
          </a:p>
        </p:txBody>
      </p:sp>
      <p:sp>
        <p:nvSpPr>
          <p:cNvPr id="6" name="Freeform 5"/>
          <p:cNvSpPr/>
          <p:nvPr userDrawn="1"/>
        </p:nvSpPr>
        <p:spPr>
          <a:xfrm>
            <a:off x="922020" y="493184"/>
            <a:ext cx="8237220" cy="575310"/>
          </a:xfrm>
          <a:custGeom>
            <a:avLst/>
            <a:gdLst>
              <a:gd name="connsiteX0" fmla="*/ 8229600 w 8237220"/>
              <a:gd name="connsiteY0" fmla="*/ 0 h 419100"/>
              <a:gd name="connsiteX1" fmla="*/ 0 w 8237220"/>
              <a:gd name="connsiteY1" fmla="*/ 419100 h 419100"/>
              <a:gd name="connsiteX2" fmla="*/ 8237220 w 8237220"/>
              <a:gd name="connsiteY2" fmla="*/ 419100 h 419100"/>
              <a:gd name="connsiteX3" fmla="*/ 8229600 w 8237220"/>
              <a:gd name="connsiteY3" fmla="*/ 0 h 419100"/>
              <a:gd name="connsiteX0" fmla="*/ 8229600 w 8237220"/>
              <a:gd name="connsiteY0" fmla="*/ 0 h 419100"/>
              <a:gd name="connsiteX1" fmla="*/ 0 w 8237220"/>
              <a:gd name="connsiteY1" fmla="*/ 419100 h 419100"/>
              <a:gd name="connsiteX2" fmla="*/ 8237220 w 8237220"/>
              <a:gd name="connsiteY2" fmla="*/ 419100 h 419100"/>
              <a:gd name="connsiteX3" fmla="*/ 8229600 w 8237220"/>
              <a:gd name="connsiteY3" fmla="*/ 0 h 419100"/>
              <a:gd name="connsiteX0" fmla="*/ 8229600 w 8237220"/>
              <a:gd name="connsiteY0" fmla="*/ 0 h 1150620"/>
              <a:gd name="connsiteX1" fmla="*/ 0 w 8237220"/>
              <a:gd name="connsiteY1" fmla="*/ 1150620 h 1150620"/>
              <a:gd name="connsiteX2" fmla="*/ 8237220 w 8237220"/>
              <a:gd name="connsiteY2" fmla="*/ 1150620 h 1150620"/>
              <a:gd name="connsiteX3" fmla="*/ 8229600 w 8237220"/>
              <a:gd name="connsiteY3" fmla="*/ 0 h 1150620"/>
              <a:gd name="connsiteX0" fmla="*/ 8229600 w 8237220"/>
              <a:gd name="connsiteY0" fmla="*/ 0 h 1150620"/>
              <a:gd name="connsiteX1" fmla="*/ 0 w 8237220"/>
              <a:gd name="connsiteY1" fmla="*/ 1150620 h 1150620"/>
              <a:gd name="connsiteX2" fmla="*/ 8237220 w 8237220"/>
              <a:gd name="connsiteY2" fmla="*/ 1150620 h 1150620"/>
              <a:gd name="connsiteX3" fmla="*/ 8229600 w 8237220"/>
              <a:gd name="connsiteY3" fmla="*/ 0 h 1150620"/>
            </a:gdLst>
            <a:ahLst/>
            <a:cxnLst>
              <a:cxn ang="0">
                <a:pos x="connsiteX0" y="connsiteY0"/>
              </a:cxn>
              <a:cxn ang="0">
                <a:pos x="connsiteX1" y="connsiteY1"/>
              </a:cxn>
              <a:cxn ang="0">
                <a:pos x="connsiteX2" y="connsiteY2"/>
              </a:cxn>
              <a:cxn ang="0">
                <a:pos x="connsiteX3" y="connsiteY3"/>
              </a:cxn>
            </a:cxnLst>
            <a:rect l="l" t="t" r="r" b="b"/>
            <a:pathLst>
              <a:path w="8237220" h="1150620">
                <a:moveTo>
                  <a:pt x="8229600" y="0"/>
                </a:moveTo>
                <a:cubicBezTo>
                  <a:pt x="7322820" y="977900"/>
                  <a:pt x="2743200" y="767080"/>
                  <a:pt x="0" y="1150620"/>
                </a:cubicBezTo>
                <a:lnTo>
                  <a:pt x="8237220" y="1150620"/>
                </a:lnTo>
                <a:lnTo>
                  <a:pt x="8229600" y="0"/>
                </a:lnTo>
                <a:close/>
              </a:path>
            </a:pathLst>
          </a:custGeom>
          <a:gradFill flip="none" rotWithShape="1">
            <a:gsLst>
              <a:gs pos="0">
                <a:schemeClr val="accent1">
                  <a:lumMod val="50000"/>
                </a:schemeClr>
              </a:gs>
              <a:gs pos="98000">
                <a:schemeClr val="accent1">
                  <a:lumMod val="20000"/>
                  <a:lumOff val="8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 name="Content Placeholder 2"/>
          <p:cNvSpPr>
            <a:spLocks noGrp="1"/>
          </p:cNvSpPr>
          <p:nvPr>
            <p:ph idx="1"/>
          </p:nvPr>
        </p:nvSpPr>
        <p:spPr>
          <a:xfrm>
            <a:off x="573932" y="1315903"/>
            <a:ext cx="8229600" cy="44989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362646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 Bann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4pPr marL="1657350" indent="-285750">
              <a:buFont typeface="Arial" panose="020B0604020202020204" pitchFamily="34" charset="0"/>
              <a:buChar char="»"/>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1"/>
          </p:nvPr>
        </p:nvSpPr>
        <p:spPr/>
        <p:txBody>
          <a:bodyPr/>
          <a:lstStyle>
            <a:lvl1pPr>
              <a:defRPr/>
            </a:lvl1pPr>
          </a:lstStyle>
          <a:p>
            <a:pPr>
              <a:defRPr/>
            </a:pPr>
            <a:fld id="{533EBAA6-A68F-4B47-B410-667C2F2E612B}" type="slidenum">
              <a:rPr lang="en-US" smtClean="0"/>
              <a:pPr>
                <a:defRPr/>
              </a:pPr>
              <a:t>‹#›</a:t>
            </a:fld>
            <a:endParaRPr lang="en-US"/>
          </a:p>
        </p:txBody>
      </p:sp>
      <p:sp>
        <p:nvSpPr>
          <p:cNvPr id="7" name="Text Placeholder 7"/>
          <p:cNvSpPr>
            <a:spLocks noGrp="1"/>
          </p:cNvSpPr>
          <p:nvPr>
            <p:ph type="body" sz="quarter" idx="12"/>
          </p:nvPr>
        </p:nvSpPr>
        <p:spPr>
          <a:xfrm>
            <a:off x="381000" y="6143625"/>
            <a:ext cx="8382000" cy="400110"/>
          </a:xfrm>
          <a:solidFill>
            <a:srgbClr val="000066"/>
          </a:solidFill>
          <a:ln w="9525">
            <a:noFill/>
            <a:miter lim="800000"/>
            <a:headEnd/>
            <a:tailEnd/>
          </a:ln>
          <a:effectLst>
            <a:outerShdw dist="107763" dir="2700000" algn="ctr" rotWithShape="0">
              <a:schemeClr val="tx1">
                <a:alpha val="50000"/>
              </a:schemeClr>
            </a:outerShdw>
          </a:effectLst>
          <a:scene3d>
            <a:camera prst="orthographicFront"/>
            <a:lightRig rig="threePt" dir="t"/>
          </a:scene3d>
          <a:sp3d>
            <a:bevelT w="114300" prst="artDeco"/>
          </a:sp3d>
        </p:spPr>
        <p:txBody>
          <a:bodyPr>
            <a:spAutoFit/>
          </a:bodyPr>
          <a:lstStyle>
            <a:lvl1pPr algn="ctr" rtl="0" fontAlgn="base">
              <a:spcBef>
                <a:spcPct val="0"/>
              </a:spcBef>
              <a:spcAft>
                <a:spcPct val="0"/>
              </a:spcAft>
              <a:buFontTx/>
              <a:buNone/>
              <a:defRPr lang="en-US" sz="2000" b="1" i="1" kern="1200" dirty="0" smtClean="0">
                <a:solidFill>
                  <a:srgbClr val="FFFF99"/>
                </a:solidFill>
                <a:latin typeface="Arial" charset="0"/>
                <a:ea typeface="+mn-ea"/>
                <a:cs typeface="Arial" charset="0"/>
              </a:defRPr>
            </a:lvl1pPr>
          </a:lstStyle>
          <a:p>
            <a:pPr lvl="0"/>
            <a:r>
              <a:rPr lang="en-US"/>
              <a:t>Click to edit Master text styles</a:t>
            </a:r>
          </a:p>
        </p:txBody>
      </p:sp>
    </p:spTree>
    <p:extLst>
      <p:ext uri="{BB962C8B-B14F-4D97-AF65-F5344CB8AC3E}">
        <p14:creationId xmlns:p14="http://schemas.microsoft.com/office/powerpoint/2010/main" val="9727856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896100" y="6543675"/>
            <a:ext cx="2133600" cy="314325"/>
          </a:xfrm>
          <a:prstGeom prst="rect">
            <a:avLst/>
          </a:prstGeom>
        </p:spPr>
        <p:txBody>
          <a:bodyPr/>
          <a:lstStyle/>
          <a:p>
            <a:fld id="{DED36344-094A-40C6-B3A3-21FFADE2D9B5}" type="slidenum">
              <a:rPr lang="en-US" smtClean="0"/>
              <a:pPr/>
              <a:t>‹#›</a:t>
            </a:fld>
            <a:endParaRPr lang="en-US"/>
          </a:p>
        </p:txBody>
      </p:sp>
    </p:spTree>
    <p:extLst>
      <p:ext uri="{BB962C8B-B14F-4D97-AF65-F5344CB8AC3E}">
        <p14:creationId xmlns:p14="http://schemas.microsoft.com/office/powerpoint/2010/main" val="4223467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896100" y="6543675"/>
            <a:ext cx="2133600" cy="314325"/>
          </a:xfrm>
          <a:prstGeom prst="rect">
            <a:avLst/>
          </a:prstGeom>
        </p:spPr>
        <p:txBody>
          <a:bodyPr/>
          <a:lstStyle/>
          <a:p>
            <a:fld id="{DED36344-094A-40C6-B3A3-21FFADE2D9B5}" type="slidenum">
              <a:rPr lang="en-US" smtClean="0"/>
              <a:pPr/>
              <a:t>‹#›</a:t>
            </a:fld>
            <a:endParaRPr lang="en-US"/>
          </a:p>
        </p:txBody>
      </p:sp>
      <p:sp>
        <p:nvSpPr>
          <p:cNvPr id="6" name="Text Placeholder 7"/>
          <p:cNvSpPr>
            <a:spLocks noGrp="1"/>
          </p:cNvSpPr>
          <p:nvPr>
            <p:ph type="body" sz="quarter" idx="13"/>
          </p:nvPr>
        </p:nvSpPr>
        <p:spPr>
          <a:xfrm>
            <a:off x="381000" y="6143625"/>
            <a:ext cx="8382000" cy="400110"/>
          </a:xfrm>
          <a:solidFill>
            <a:srgbClr val="000066"/>
          </a:solidFill>
          <a:ln w="9525">
            <a:noFill/>
            <a:miter lim="800000"/>
            <a:headEnd/>
            <a:tailEnd/>
          </a:ln>
          <a:effectLst>
            <a:outerShdw dist="107763" dir="2700000" algn="ctr" rotWithShape="0">
              <a:schemeClr val="tx1">
                <a:alpha val="50000"/>
              </a:schemeClr>
            </a:outerShdw>
          </a:effectLst>
          <a:scene3d>
            <a:camera prst="orthographicFront"/>
            <a:lightRig rig="threePt" dir="t"/>
          </a:scene3d>
          <a:sp3d>
            <a:bevelT w="114300" prst="artDeco"/>
          </a:sp3d>
        </p:spPr>
        <p:txBody>
          <a:bodyPr>
            <a:spAutoFit/>
          </a:bodyPr>
          <a:lstStyle>
            <a:lvl1pPr algn="ctr" rtl="0" fontAlgn="base">
              <a:spcBef>
                <a:spcPct val="0"/>
              </a:spcBef>
              <a:spcAft>
                <a:spcPct val="0"/>
              </a:spcAft>
              <a:buFontTx/>
              <a:buNone/>
              <a:defRPr lang="en-US" sz="2000" b="1" i="1" kern="1200" dirty="0" smtClean="0">
                <a:solidFill>
                  <a:srgbClr val="FFFF99"/>
                </a:solidFill>
                <a:latin typeface="Arial" charset="0"/>
                <a:ea typeface="+mn-ea"/>
                <a:cs typeface="Arial" charset="0"/>
              </a:defRPr>
            </a:lvl1pPr>
          </a:lstStyle>
          <a:p>
            <a:pPr lvl="0"/>
            <a:r>
              <a:rPr lang="en-US"/>
              <a:t>Click to edit Master text styles</a:t>
            </a:r>
          </a:p>
        </p:txBody>
      </p:sp>
    </p:spTree>
    <p:extLst>
      <p:ext uri="{BB962C8B-B14F-4D97-AF65-F5344CB8AC3E}">
        <p14:creationId xmlns:p14="http://schemas.microsoft.com/office/powerpoint/2010/main" val="27860944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314450"/>
            <a:ext cx="8229600" cy="2247900"/>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724274"/>
            <a:ext cx="8210550" cy="2314575"/>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896100" y="6543675"/>
            <a:ext cx="2133600" cy="314325"/>
          </a:xfrm>
          <a:prstGeom prst="rect">
            <a:avLst/>
          </a:prstGeom>
        </p:spPr>
        <p:txBody>
          <a:bodyPr/>
          <a:lstStyle/>
          <a:p>
            <a:fld id="{DED36344-094A-40C6-B3A3-21FFADE2D9B5}" type="slidenum">
              <a:rPr lang="en-US" smtClean="0"/>
              <a:pPr/>
              <a:t>‹#›</a:t>
            </a:fld>
            <a:endParaRPr lang="en-US"/>
          </a:p>
        </p:txBody>
      </p:sp>
    </p:spTree>
    <p:extLst>
      <p:ext uri="{BB962C8B-B14F-4D97-AF65-F5344CB8AC3E}">
        <p14:creationId xmlns:p14="http://schemas.microsoft.com/office/powerpoint/2010/main" val="42234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28625" y="1314450"/>
            <a:ext cx="8229600" cy="2247900"/>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7200" y="3724274"/>
            <a:ext cx="8210550" cy="2314575"/>
          </a:xfrm>
        </p:spPr>
        <p:txBody>
          <a:bodyPr/>
          <a:lstStyle>
            <a:lvl1pPr>
              <a:defRPr sz="2800"/>
            </a:lvl1pPr>
            <a:lvl2pPr>
              <a:defRPr sz="2400"/>
            </a:lvl2pPr>
            <a:lvl3pPr>
              <a:defRPr sz="2000"/>
            </a:lvl3pPr>
            <a:lvl4pPr marL="1657350" indent="-285750">
              <a:buFont typeface="Arial" panose="020B0604020202020204" pitchFamily="34" charset="0"/>
              <a:buChar cha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a:xfrm>
            <a:off x="6896100" y="6543675"/>
            <a:ext cx="2133600" cy="314325"/>
          </a:xfrm>
          <a:prstGeom prst="rect">
            <a:avLst/>
          </a:prstGeom>
        </p:spPr>
        <p:txBody>
          <a:bodyPr/>
          <a:lstStyle/>
          <a:p>
            <a:fld id="{DED36344-094A-40C6-B3A3-21FFADE2D9B5}" type="slidenum">
              <a:rPr lang="en-US" smtClean="0"/>
              <a:pPr/>
              <a:t>‹#›</a:t>
            </a:fld>
            <a:endParaRPr lang="en-US"/>
          </a:p>
        </p:txBody>
      </p:sp>
      <p:sp>
        <p:nvSpPr>
          <p:cNvPr id="6" name="Text Placeholder 7"/>
          <p:cNvSpPr>
            <a:spLocks noGrp="1"/>
          </p:cNvSpPr>
          <p:nvPr>
            <p:ph type="body" sz="quarter" idx="13"/>
          </p:nvPr>
        </p:nvSpPr>
        <p:spPr>
          <a:xfrm>
            <a:off x="381000" y="6143625"/>
            <a:ext cx="8382000" cy="400110"/>
          </a:xfrm>
          <a:solidFill>
            <a:srgbClr val="000066"/>
          </a:solidFill>
          <a:ln w="9525">
            <a:noFill/>
            <a:miter lim="800000"/>
            <a:headEnd/>
            <a:tailEnd/>
          </a:ln>
          <a:effectLst>
            <a:outerShdw dist="107763" dir="2700000" algn="ctr" rotWithShape="0">
              <a:schemeClr val="tx1">
                <a:alpha val="50000"/>
              </a:schemeClr>
            </a:outerShdw>
          </a:effectLst>
          <a:scene3d>
            <a:camera prst="orthographicFront"/>
            <a:lightRig rig="threePt" dir="t"/>
          </a:scene3d>
          <a:sp3d>
            <a:bevelT w="114300" prst="artDeco"/>
          </a:sp3d>
        </p:spPr>
        <p:txBody>
          <a:bodyPr>
            <a:spAutoFit/>
          </a:bodyPr>
          <a:lstStyle>
            <a:lvl1pPr algn="ctr" rtl="0" fontAlgn="base">
              <a:spcBef>
                <a:spcPct val="0"/>
              </a:spcBef>
              <a:spcAft>
                <a:spcPct val="0"/>
              </a:spcAft>
              <a:buFontTx/>
              <a:buNone/>
              <a:defRPr lang="en-US" sz="2000" b="1" i="1" kern="1200" dirty="0" smtClean="0">
                <a:solidFill>
                  <a:srgbClr val="FFFF99"/>
                </a:solidFill>
                <a:latin typeface="Arial" charset="0"/>
                <a:ea typeface="+mn-ea"/>
                <a:cs typeface="Arial" charset="0"/>
              </a:defRPr>
            </a:lvl1pPr>
          </a:lstStyle>
          <a:p>
            <a:pPr lvl="0"/>
            <a:r>
              <a:rPr lang="en-US"/>
              <a:t>Click to edit Master text styles</a:t>
            </a:r>
          </a:p>
        </p:txBody>
      </p:sp>
    </p:spTree>
    <p:extLst>
      <p:ext uri="{BB962C8B-B14F-4D97-AF65-F5344CB8AC3E}">
        <p14:creationId xmlns:p14="http://schemas.microsoft.com/office/powerpoint/2010/main" val="4028528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Rectangle 10"/>
          <p:cNvSpPr>
            <a:spLocks noGrp="1" noChangeArrowheads="1"/>
          </p:cNvSpPr>
          <p:nvPr>
            <p:ph type="sldNum" sz="quarter" idx="4"/>
          </p:nvPr>
        </p:nvSpPr>
        <p:spPr bwMode="auto">
          <a:xfrm>
            <a:off x="7131050" y="6562725"/>
            <a:ext cx="1905000" cy="2952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66"/>
                </a:solidFill>
                <a:latin typeface="Arial" charset="0"/>
                <a:cs typeface="+mn-cs"/>
              </a:defRPr>
            </a:lvl1pPr>
          </a:lstStyle>
          <a:p>
            <a:pPr>
              <a:defRPr/>
            </a:pPr>
            <a:fld id="{3D36339E-6A22-4CAB-9FFA-9BE4429039FD}" type="slidenum">
              <a:rPr lang="en-US"/>
              <a:pPr>
                <a:defRPr/>
              </a:pPr>
              <a:t>‹#›</a:t>
            </a:fld>
            <a:endParaRPr lang="en-US"/>
          </a:p>
        </p:txBody>
      </p:sp>
    </p:spTree>
    <p:extLst>
      <p:ext uri="{BB962C8B-B14F-4D97-AF65-F5344CB8AC3E}">
        <p14:creationId xmlns:p14="http://schemas.microsoft.com/office/powerpoint/2010/main" val="2861002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sldNum" sz="quarter" idx="10"/>
          </p:nvPr>
        </p:nvSpPr>
        <p:spPr>
          <a:ln/>
        </p:spPr>
        <p:txBody>
          <a:bodyPr/>
          <a:lstStyle>
            <a:lvl1pPr>
              <a:defRPr/>
            </a:lvl1pPr>
          </a:lstStyle>
          <a:p>
            <a:pPr>
              <a:defRPr/>
            </a:pPr>
            <a:fld id="{5CC44864-A4D5-404F-9463-6FFBAB89560E}" type="slidenum">
              <a:rPr lang="en-US"/>
              <a:pPr>
                <a:defRPr/>
              </a:pPr>
              <a:t>‹#›</a:t>
            </a:fld>
            <a:endParaRPr lang="en-US"/>
          </a:p>
        </p:txBody>
      </p:sp>
      <p:sp>
        <p:nvSpPr>
          <p:cNvPr id="4" name="Text Placeholder 7"/>
          <p:cNvSpPr>
            <a:spLocks noGrp="1"/>
          </p:cNvSpPr>
          <p:nvPr>
            <p:ph type="body" sz="quarter" idx="12"/>
          </p:nvPr>
        </p:nvSpPr>
        <p:spPr>
          <a:xfrm>
            <a:off x="381000" y="6143625"/>
            <a:ext cx="8382000" cy="400110"/>
          </a:xfrm>
          <a:solidFill>
            <a:srgbClr val="000066"/>
          </a:solidFill>
          <a:ln w="9525">
            <a:noFill/>
            <a:miter lim="800000"/>
            <a:headEnd/>
            <a:tailEnd/>
          </a:ln>
          <a:effectLst>
            <a:outerShdw dist="107763" dir="2700000" algn="ctr" rotWithShape="0">
              <a:schemeClr val="tx1">
                <a:alpha val="50000"/>
              </a:schemeClr>
            </a:outerShdw>
          </a:effectLst>
          <a:scene3d>
            <a:camera prst="orthographicFront"/>
            <a:lightRig rig="threePt" dir="t"/>
          </a:scene3d>
          <a:sp3d>
            <a:bevelT w="114300" prst="artDeco"/>
          </a:sp3d>
        </p:spPr>
        <p:txBody>
          <a:bodyPr>
            <a:spAutoFit/>
          </a:bodyPr>
          <a:lstStyle>
            <a:lvl1pPr algn="ctr" rtl="0" fontAlgn="base">
              <a:spcBef>
                <a:spcPct val="0"/>
              </a:spcBef>
              <a:spcAft>
                <a:spcPct val="0"/>
              </a:spcAft>
              <a:buFontTx/>
              <a:buNone/>
              <a:defRPr lang="en-US" sz="2000" b="1" i="1" kern="1200" dirty="0" smtClean="0">
                <a:solidFill>
                  <a:srgbClr val="FFFF99"/>
                </a:solidFill>
                <a:latin typeface="Arial" charset="0"/>
                <a:ea typeface="+mn-ea"/>
                <a:cs typeface="Arial" charset="0"/>
              </a:defRPr>
            </a:lvl1pPr>
          </a:lstStyle>
          <a:p>
            <a:pPr lvl="0"/>
            <a:r>
              <a:rPr lang="en-US"/>
              <a:t>Click to edit Master text styles</a:t>
            </a:r>
          </a:p>
        </p:txBody>
      </p:sp>
    </p:spTree>
    <p:extLst>
      <p:ext uri="{BB962C8B-B14F-4D97-AF65-F5344CB8AC3E}">
        <p14:creationId xmlns:p14="http://schemas.microsoft.com/office/powerpoint/2010/main" val="246471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958850" y="60325"/>
            <a:ext cx="7226300" cy="10302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2" name="Group 3"/>
          <p:cNvGrpSpPr>
            <a:grpSpLocks/>
          </p:cNvGrpSpPr>
          <p:nvPr/>
        </p:nvGrpSpPr>
        <p:grpSpPr bwMode="auto">
          <a:xfrm>
            <a:off x="0" y="1143000"/>
            <a:ext cx="9148763" cy="219075"/>
            <a:chOff x="-3" y="612"/>
            <a:chExt cx="5763" cy="246"/>
          </a:xfrm>
        </p:grpSpPr>
        <p:sp>
          <p:nvSpPr>
            <p:cNvPr id="155652" name="Rectangle 4"/>
            <p:cNvSpPr>
              <a:spLocks noChangeArrowheads="1"/>
            </p:cNvSpPr>
            <p:nvPr userDrawn="1"/>
          </p:nvSpPr>
          <p:spPr bwMode="auto">
            <a:xfrm>
              <a:off x="0" y="696"/>
              <a:ext cx="5760" cy="82"/>
            </a:xfrm>
            <a:prstGeom prst="rect">
              <a:avLst/>
            </a:prstGeom>
            <a:solidFill>
              <a:srgbClr val="EEE07F"/>
            </a:solidFill>
            <a:ln w="9525">
              <a:noFill/>
              <a:miter lim="800000"/>
              <a:headEnd/>
              <a:tailEnd/>
            </a:ln>
            <a:effectLst/>
          </p:spPr>
          <p:txBody>
            <a:bodyPr wrap="none" anchor="ctr"/>
            <a:lstStyle/>
            <a:p>
              <a:pPr algn="ctr">
                <a:defRPr/>
              </a:pPr>
              <a:endParaRPr lang="en-US">
                <a:solidFill>
                  <a:srgbClr val="000066"/>
                </a:solidFill>
              </a:endParaRPr>
            </a:p>
          </p:txBody>
        </p:sp>
        <p:sp>
          <p:nvSpPr>
            <p:cNvPr id="155653" name="Rectangle 5"/>
            <p:cNvSpPr>
              <a:spLocks noChangeArrowheads="1"/>
            </p:cNvSpPr>
            <p:nvPr userDrawn="1"/>
          </p:nvSpPr>
          <p:spPr bwMode="auto">
            <a:xfrm>
              <a:off x="-3" y="612"/>
              <a:ext cx="5760" cy="80"/>
            </a:xfrm>
            <a:prstGeom prst="rect">
              <a:avLst/>
            </a:prstGeom>
            <a:solidFill>
              <a:srgbClr val="000066"/>
            </a:solidFill>
            <a:ln w="9525">
              <a:noFill/>
              <a:miter lim="800000"/>
              <a:headEnd/>
              <a:tailEnd/>
            </a:ln>
            <a:effectLst/>
          </p:spPr>
          <p:txBody>
            <a:bodyPr wrap="none" anchor="ctr"/>
            <a:lstStyle/>
            <a:p>
              <a:pPr algn="ctr">
                <a:defRPr/>
              </a:pPr>
              <a:endParaRPr lang="en-US">
                <a:solidFill>
                  <a:srgbClr val="000066"/>
                </a:solidFill>
              </a:endParaRPr>
            </a:p>
          </p:txBody>
        </p:sp>
        <p:sp>
          <p:nvSpPr>
            <p:cNvPr id="155654" name="Rectangle 6"/>
            <p:cNvSpPr>
              <a:spLocks noChangeArrowheads="1"/>
            </p:cNvSpPr>
            <p:nvPr userDrawn="1"/>
          </p:nvSpPr>
          <p:spPr bwMode="auto">
            <a:xfrm>
              <a:off x="0" y="778"/>
              <a:ext cx="5760" cy="80"/>
            </a:xfrm>
            <a:prstGeom prst="rect">
              <a:avLst/>
            </a:prstGeom>
            <a:noFill/>
            <a:ln w="9525">
              <a:noFill/>
              <a:miter lim="800000"/>
              <a:headEnd/>
              <a:tailEnd/>
            </a:ln>
            <a:effectLst/>
          </p:spPr>
          <p:txBody>
            <a:bodyPr wrap="none" anchor="ctr"/>
            <a:lstStyle/>
            <a:p>
              <a:pPr algn="ctr">
                <a:defRPr/>
              </a:pPr>
              <a:endParaRPr lang="en-US">
                <a:solidFill>
                  <a:srgbClr val="000066"/>
                </a:solidFill>
              </a:endParaRPr>
            </a:p>
          </p:txBody>
        </p:sp>
      </p:grpSp>
      <p:sp>
        <p:nvSpPr>
          <p:cNvPr id="7175" name="Rectangle 12"/>
          <p:cNvSpPr>
            <a:spLocks noGrp="1" noChangeArrowheads="1"/>
          </p:cNvSpPr>
          <p:nvPr>
            <p:ph type="body" idx="1"/>
          </p:nvPr>
        </p:nvSpPr>
        <p:spPr bwMode="auto">
          <a:xfrm>
            <a:off x="479425" y="1447800"/>
            <a:ext cx="8224838" cy="4948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17"/>
          <p:cNvGrpSpPr>
            <a:grpSpLocks/>
          </p:cNvGrpSpPr>
          <p:nvPr/>
        </p:nvGrpSpPr>
        <p:grpSpPr bwMode="auto">
          <a:xfrm>
            <a:off x="0" y="1131125"/>
            <a:ext cx="9148763" cy="219075"/>
            <a:chOff x="-3" y="612"/>
            <a:chExt cx="5763" cy="246"/>
          </a:xfrm>
        </p:grpSpPr>
        <p:sp>
          <p:nvSpPr>
            <p:cNvPr id="6154" name="Rectangle 10"/>
            <p:cNvSpPr>
              <a:spLocks noChangeArrowheads="1"/>
            </p:cNvSpPr>
            <p:nvPr userDrawn="1"/>
          </p:nvSpPr>
          <p:spPr bwMode="auto">
            <a:xfrm>
              <a:off x="0" y="696"/>
              <a:ext cx="5760" cy="82"/>
            </a:xfrm>
            <a:prstGeom prst="rect">
              <a:avLst/>
            </a:prstGeom>
            <a:solidFill>
              <a:srgbClr val="EEE07F"/>
            </a:solidFill>
            <a:ln w="9525">
              <a:noFill/>
              <a:miter lim="800000"/>
              <a:headEnd/>
              <a:tailEnd/>
            </a:ln>
            <a:effectLst/>
          </p:spPr>
          <p:txBody>
            <a:bodyPr wrap="none" anchor="ctr"/>
            <a:lstStyle/>
            <a:p>
              <a:pPr algn="ctr">
                <a:defRPr/>
              </a:pPr>
              <a:endParaRPr lang="en-US">
                <a:solidFill>
                  <a:srgbClr val="000066"/>
                </a:solidFill>
              </a:endParaRPr>
            </a:p>
          </p:txBody>
        </p:sp>
        <p:sp>
          <p:nvSpPr>
            <p:cNvPr id="6159" name="Rectangle 15"/>
            <p:cNvSpPr>
              <a:spLocks noChangeArrowheads="1"/>
            </p:cNvSpPr>
            <p:nvPr userDrawn="1"/>
          </p:nvSpPr>
          <p:spPr bwMode="auto">
            <a:xfrm>
              <a:off x="-3" y="612"/>
              <a:ext cx="5760" cy="80"/>
            </a:xfrm>
            <a:prstGeom prst="rect">
              <a:avLst/>
            </a:prstGeom>
            <a:solidFill>
              <a:srgbClr val="000066"/>
            </a:solidFill>
            <a:ln w="9525">
              <a:noFill/>
              <a:miter lim="800000"/>
              <a:headEnd/>
              <a:tailEnd/>
            </a:ln>
            <a:effectLst/>
          </p:spPr>
          <p:txBody>
            <a:bodyPr wrap="none" anchor="ctr"/>
            <a:lstStyle/>
            <a:p>
              <a:pPr algn="ctr">
                <a:defRPr/>
              </a:pPr>
              <a:endParaRPr lang="en-US">
                <a:solidFill>
                  <a:srgbClr val="000066"/>
                </a:solidFill>
              </a:endParaRPr>
            </a:p>
          </p:txBody>
        </p:sp>
        <p:sp>
          <p:nvSpPr>
            <p:cNvPr id="6160" name="Rectangle 16"/>
            <p:cNvSpPr>
              <a:spLocks noChangeArrowheads="1"/>
            </p:cNvSpPr>
            <p:nvPr userDrawn="1"/>
          </p:nvSpPr>
          <p:spPr bwMode="auto">
            <a:xfrm>
              <a:off x="0" y="778"/>
              <a:ext cx="5760" cy="80"/>
            </a:xfrm>
            <a:prstGeom prst="rect">
              <a:avLst/>
            </a:prstGeom>
            <a:noFill/>
            <a:ln w="9525">
              <a:noFill/>
              <a:miter lim="800000"/>
              <a:headEnd/>
              <a:tailEnd/>
            </a:ln>
            <a:effectLst/>
          </p:spPr>
          <p:txBody>
            <a:bodyPr wrap="none" anchor="ctr"/>
            <a:lstStyle/>
            <a:p>
              <a:pPr algn="ctr">
                <a:defRPr/>
              </a:pPr>
              <a:endParaRPr lang="en-US">
                <a:solidFill>
                  <a:srgbClr val="000066"/>
                </a:solidFill>
              </a:endParaRPr>
            </a:p>
          </p:txBody>
        </p:sp>
      </p:grpSp>
      <p:sp>
        <p:nvSpPr>
          <p:cNvPr id="16" name="Rectangle 10"/>
          <p:cNvSpPr>
            <a:spLocks noGrp="1" noChangeArrowheads="1"/>
          </p:cNvSpPr>
          <p:nvPr>
            <p:ph type="sldNum" sz="quarter" idx="4"/>
          </p:nvPr>
        </p:nvSpPr>
        <p:spPr bwMode="auto">
          <a:xfrm>
            <a:off x="7131050" y="6562725"/>
            <a:ext cx="1905000" cy="2952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66"/>
                </a:solidFill>
                <a:latin typeface="Arial" charset="0"/>
                <a:cs typeface="+mn-cs"/>
              </a:defRPr>
            </a:lvl1pPr>
          </a:lstStyle>
          <a:p>
            <a:pPr>
              <a:defRPr/>
            </a:pPr>
            <a:fld id="{3D36339E-6A22-4CAB-9FFA-9BE4429039FD}" type="slidenum">
              <a:rPr lang="en-US"/>
              <a:pPr>
                <a:defRPr/>
              </a:pPr>
              <a:t>‹#›</a:t>
            </a:fld>
            <a:endParaRPr lang="en-US"/>
          </a:p>
        </p:txBody>
      </p:sp>
    </p:spTree>
    <p:extLst>
      <p:ext uri="{BB962C8B-B14F-4D97-AF65-F5344CB8AC3E}">
        <p14:creationId xmlns:p14="http://schemas.microsoft.com/office/powerpoint/2010/main" val="34474355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84" r:id="rId11"/>
    <p:sldLayoutId id="2147483685" r:id="rId12"/>
    <p:sldLayoutId id="2147483686" r:id="rId13"/>
  </p:sldLayoutIdLst>
  <p:hf hdr="0" ftr="0" dt="0"/>
  <p:txStyles>
    <p:titleStyle>
      <a:lvl1pPr algn="ctr" rtl="0" eaLnBrk="0" fontAlgn="base" hangingPunct="0">
        <a:spcBef>
          <a:spcPct val="0"/>
        </a:spcBef>
        <a:spcAft>
          <a:spcPct val="0"/>
        </a:spcAft>
        <a:defRPr sz="3200" b="1">
          <a:solidFill>
            <a:srgbClr val="000066"/>
          </a:solidFill>
          <a:latin typeface="+mj-lt"/>
          <a:ea typeface="+mj-ea"/>
          <a:cs typeface="+mj-cs"/>
        </a:defRPr>
      </a:lvl1pPr>
      <a:lvl2pPr algn="ctr" rtl="0" eaLnBrk="0" fontAlgn="base" hangingPunct="0">
        <a:spcBef>
          <a:spcPct val="0"/>
        </a:spcBef>
        <a:spcAft>
          <a:spcPct val="0"/>
        </a:spcAft>
        <a:defRPr sz="3200" b="1">
          <a:solidFill>
            <a:srgbClr val="000066"/>
          </a:solidFill>
          <a:latin typeface="Arial" charset="0"/>
          <a:cs typeface="Times New Roman" pitchFamily="18" charset="0"/>
        </a:defRPr>
      </a:lvl2pPr>
      <a:lvl3pPr algn="ctr" rtl="0" eaLnBrk="0" fontAlgn="base" hangingPunct="0">
        <a:spcBef>
          <a:spcPct val="0"/>
        </a:spcBef>
        <a:spcAft>
          <a:spcPct val="0"/>
        </a:spcAft>
        <a:defRPr sz="3200" b="1">
          <a:solidFill>
            <a:srgbClr val="000066"/>
          </a:solidFill>
          <a:latin typeface="Arial" charset="0"/>
          <a:cs typeface="Times New Roman" pitchFamily="18" charset="0"/>
        </a:defRPr>
      </a:lvl3pPr>
      <a:lvl4pPr algn="ctr" rtl="0" eaLnBrk="0" fontAlgn="base" hangingPunct="0">
        <a:spcBef>
          <a:spcPct val="0"/>
        </a:spcBef>
        <a:spcAft>
          <a:spcPct val="0"/>
        </a:spcAft>
        <a:defRPr sz="3200" b="1">
          <a:solidFill>
            <a:srgbClr val="000066"/>
          </a:solidFill>
          <a:latin typeface="Arial" charset="0"/>
          <a:cs typeface="Times New Roman" pitchFamily="18" charset="0"/>
        </a:defRPr>
      </a:lvl4pPr>
      <a:lvl5pPr algn="ctr" rtl="0" eaLnBrk="0" fontAlgn="base" hangingPunct="0">
        <a:spcBef>
          <a:spcPct val="0"/>
        </a:spcBef>
        <a:spcAft>
          <a:spcPct val="0"/>
        </a:spcAft>
        <a:defRPr sz="3200" b="1">
          <a:solidFill>
            <a:srgbClr val="000066"/>
          </a:solidFill>
          <a:latin typeface="Arial" charset="0"/>
          <a:cs typeface="Times New Roman" pitchFamily="18" charset="0"/>
        </a:defRPr>
      </a:lvl5pPr>
      <a:lvl6pPr marL="457200" algn="ctr" rtl="0" fontAlgn="base">
        <a:spcBef>
          <a:spcPct val="0"/>
        </a:spcBef>
        <a:spcAft>
          <a:spcPct val="0"/>
        </a:spcAft>
        <a:defRPr sz="3200" b="1">
          <a:solidFill>
            <a:srgbClr val="000066"/>
          </a:solidFill>
          <a:latin typeface="Arial" charset="0"/>
          <a:cs typeface="Times New Roman" pitchFamily="18" charset="0"/>
        </a:defRPr>
      </a:lvl6pPr>
      <a:lvl7pPr marL="914400" algn="ctr" rtl="0" fontAlgn="base">
        <a:spcBef>
          <a:spcPct val="0"/>
        </a:spcBef>
        <a:spcAft>
          <a:spcPct val="0"/>
        </a:spcAft>
        <a:defRPr sz="3200" b="1">
          <a:solidFill>
            <a:srgbClr val="000066"/>
          </a:solidFill>
          <a:latin typeface="Arial" charset="0"/>
          <a:cs typeface="Times New Roman" pitchFamily="18" charset="0"/>
        </a:defRPr>
      </a:lvl7pPr>
      <a:lvl8pPr marL="1371600" algn="ctr" rtl="0" fontAlgn="base">
        <a:spcBef>
          <a:spcPct val="0"/>
        </a:spcBef>
        <a:spcAft>
          <a:spcPct val="0"/>
        </a:spcAft>
        <a:defRPr sz="3200" b="1">
          <a:solidFill>
            <a:srgbClr val="000066"/>
          </a:solidFill>
          <a:latin typeface="Arial" charset="0"/>
          <a:cs typeface="Times New Roman" pitchFamily="18" charset="0"/>
        </a:defRPr>
      </a:lvl8pPr>
      <a:lvl9pPr marL="1828800" algn="ctr" rtl="0" fontAlgn="base">
        <a:spcBef>
          <a:spcPct val="0"/>
        </a:spcBef>
        <a:spcAft>
          <a:spcPct val="0"/>
        </a:spcAft>
        <a:defRPr sz="3200" b="1">
          <a:solidFill>
            <a:srgbClr val="000066"/>
          </a:solidFill>
          <a:latin typeface="Arial" charset="0"/>
          <a:cs typeface="Times New Roman" pitchFamily="18" charset="0"/>
        </a:defRPr>
      </a:lvl9pPr>
    </p:titleStyle>
    <p:bodyStyle>
      <a:lvl1pPr marL="342900" indent="-342900" algn="l" rtl="0" eaLnBrk="0" fontAlgn="base" hangingPunct="0">
        <a:spcBef>
          <a:spcPct val="20000"/>
        </a:spcBef>
        <a:spcAft>
          <a:spcPct val="0"/>
        </a:spcAft>
        <a:buClr>
          <a:srgbClr val="000066"/>
        </a:buClr>
        <a:buChar char="•"/>
        <a:defRPr sz="3200">
          <a:solidFill>
            <a:srgbClr val="000066"/>
          </a:solidFill>
          <a:latin typeface="+mn-lt"/>
          <a:ea typeface="+mn-ea"/>
          <a:cs typeface="+mn-cs"/>
        </a:defRPr>
      </a:lvl1pPr>
      <a:lvl2pPr marL="854075" indent="-396875" algn="l" rtl="0" eaLnBrk="0" fontAlgn="base" hangingPunct="0">
        <a:spcBef>
          <a:spcPct val="20000"/>
        </a:spcBef>
        <a:spcAft>
          <a:spcPct val="0"/>
        </a:spcAft>
        <a:buClr>
          <a:srgbClr val="000066"/>
        </a:buClr>
        <a:buFont typeface="Wingdings" pitchFamily="2" charset="2"/>
        <a:buChar char="Ø"/>
        <a:defRPr sz="2800">
          <a:solidFill>
            <a:srgbClr val="000066"/>
          </a:solidFill>
          <a:latin typeface="+mn-lt"/>
          <a:cs typeface="+mn-cs"/>
        </a:defRPr>
      </a:lvl2pPr>
      <a:lvl3pPr marL="1257300" indent="-288925" algn="l" rtl="0" eaLnBrk="0" fontAlgn="base" hangingPunct="0">
        <a:spcBef>
          <a:spcPct val="20000"/>
        </a:spcBef>
        <a:spcAft>
          <a:spcPct val="0"/>
        </a:spcAft>
        <a:buClr>
          <a:srgbClr val="000066"/>
        </a:buClr>
        <a:buFont typeface="Arial" pitchFamily="34" charset="0"/>
        <a:buChar char="–"/>
        <a:defRPr sz="2200">
          <a:solidFill>
            <a:srgbClr val="000066"/>
          </a:solidFill>
          <a:latin typeface="+mn-lt"/>
          <a:cs typeface="+mn-cs"/>
        </a:defRPr>
      </a:lvl3pPr>
      <a:lvl4pPr marL="1657350" indent="-285750" algn="l" rtl="0" eaLnBrk="0" fontAlgn="base" hangingPunct="0">
        <a:spcBef>
          <a:spcPct val="20000"/>
        </a:spcBef>
        <a:spcAft>
          <a:spcPct val="0"/>
        </a:spcAft>
        <a:buClr>
          <a:srgbClr val="000066"/>
        </a:buClr>
        <a:buFont typeface="Arial" panose="020B0604020202020204" pitchFamily="34" charset="0"/>
        <a:buChar char="»"/>
        <a:defRPr>
          <a:solidFill>
            <a:srgbClr val="000066"/>
          </a:solidFill>
          <a:latin typeface="+mn-lt"/>
          <a:cs typeface="+mn-cs"/>
        </a:defRPr>
      </a:lvl4pPr>
      <a:lvl5pPr marL="1943100" indent="-228600" algn="l" rtl="0" eaLnBrk="0" fontAlgn="base" hangingPunct="0">
        <a:spcBef>
          <a:spcPct val="20000"/>
        </a:spcBef>
        <a:spcAft>
          <a:spcPct val="0"/>
        </a:spcAft>
        <a:buClr>
          <a:srgbClr val="000066"/>
        </a:buClr>
        <a:buChar char="•"/>
        <a:defRPr sz="1600">
          <a:solidFill>
            <a:srgbClr val="000066"/>
          </a:solidFill>
          <a:latin typeface="+mn-lt"/>
          <a:cs typeface="+mn-cs"/>
        </a:defRPr>
      </a:lvl5pPr>
      <a:lvl6pPr marL="2400300" indent="-228600" algn="l" rtl="0" fontAlgn="base">
        <a:spcBef>
          <a:spcPct val="20000"/>
        </a:spcBef>
        <a:spcAft>
          <a:spcPct val="0"/>
        </a:spcAft>
        <a:buClr>
          <a:srgbClr val="000066"/>
        </a:buClr>
        <a:buChar char="•"/>
        <a:defRPr sz="1600">
          <a:solidFill>
            <a:srgbClr val="000066"/>
          </a:solidFill>
          <a:latin typeface="+mn-lt"/>
          <a:cs typeface="+mn-cs"/>
        </a:defRPr>
      </a:lvl6pPr>
      <a:lvl7pPr marL="2857500" indent="-228600" algn="l" rtl="0" fontAlgn="base">
        <a:spcBef>
          <a:spcPct val="20000"/>
        </a:spcBef>
        <a:spcAft>
          <a:spcPct val="0"/>
        </a:spcAft>
        <a:buClr>
          <a:srgbClr val="000066"/>
        </a:buClr>
        <a:buChar char="•"/>
        <a:defRPr sz="1600">
          <a:solidFill>
            <a:srgbClr val="000066"/>
          </a:solidFill>
          <a:latin typeface="+mn-lt"/>
          <a:cs typeface="+mn-cs"/>
        </a:defRPr>
      </a:lvl7pPr>
      <a:lvl8pPr marL="3314700" indent="-228600" algn="l" rtl="0" fontAlgn="base">
        <a:spcBef>
          <a:spcPct val="20000"/>
        </a:spcBef>
        <a:spcAft>
          <a:spcPct val="0"/>
        </a:spcAft>
        <a:buClr>
          <a:srgbClr val="000066"/>
        </a:buClr>
        <a:buChar char="•"/>
        <a:defRPr sz="1600">
          <a:solidFill>
            <a:srgbClr val="000066"/>
          </a:solidFill>
          <a:latin typeface="+mn-lt"/>
          <a:cs typeface="+mn-cs"/>
        </a:defRPr>
      </a:lvl8pPr>
      <a:lvl9pPr marL="3771900" indent="-228600" algn="l" rtl="0" fontAlgn="base">
        <a:spcBef>
          <a:spcPct val="20000"/>
        </a:spcBef>
        <a:spcAft>
          <a:spcPct val="0"/>
        </a:spcAft>
        <a:buClr>
          <a:srgbClr val="000066"/>
        </a:buClr>
        <a:buChar char="•"/>
        <a:defRPr sz="16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958850" y="60325"/>
            <a:ext cx="7226300" cy="103028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grpSp>
        <p:nvGrpSpPr>
          <p:cNvPr id="2" name="Group 3"/>
          <p:cNvGrpSpPr>
            <a:grpSpLocks/>
          </p:cNvGrpSpPr>
          <p:nvPr/>
        </p:nvGrpSpPr>
        <p:grpSpPr bwMode="auto">
          <a:xfrm>
            <a:off x="0" y="1143000"/>
            <a:ext cx="9148763" cy="219075"/>
            <a:chOff x="-3" y="612"/>
            <a:chExt cx="5763" cy="246"/>
          </a:xfrm>
        </p:grpSpPr>
        <p:sp>
          <p:nvSpPr>
            <p:cNvPr id="155652" name="Rectangle 4"/>
            <p:cNvSpPr>
              <a:spLocks noChangeArrowheads="1"/>
            </p:cNvSpPr>
            <p:nvPr userDrawn="1"/>
          </p:nvSpPr>
          <p:spPr bwMode="auto">
            <a:xfrm>
              <a:off x="0" y="696"/>
              <a:ext cx="5760" cy="82"/>
            </a:xfrm>
            <a:prstGeom prst="rect">
              <a:avLst/>
            </a:prstGeom>
            <a:solidFill>
              <a:srgbClr val="EEE07F"/>
            </a:solidFill>
            <a:ln w="9525">
              <a:noFill/>
              <a:miter lim="800000"/>
              <a:headEnd/>
              <a:tailEnd/>
            </a:ln>
            <a:effectLst/>
          </p:spPr>
          <p:txBody>
            <a:bodyPr wrap="none" anchor="ctr"/>
            <a:lstStyle/>
            <a:p>
              <a:pPr algn="ctr">
                <a:defRPr/>
              </a:pPr>
              <a:endParaRPr lang="en-US">
                <a:solidFill>
                  <a:srgbClr val="000066"/>
                </a:solidFill>
              </a:endParaRPr>
            </a:p>
          </p:txBody>
        </p:sp>
        <p:sp>
          <p:nvSpPr>
            <p:cNvPr id="155653" name="Rectangle 5"/>
            <p:cNvSpPr>
              <a:spLocks noChangeArrowheads="1"/>
            </p:cNvSpPr>
            <p:nvPr userDrawn="1"/>
          </p:nvSpPr>
          <p:spPr bwMode="auto">
            <a:xfrm>
              <a:off x="-3" y="612"/>
              <a:ext cx="5760" cy="80"/>
            </a:xfrm>
            <a:prstGeom prst="rect">
              <a:avLst/>
            </a:prstGeom>
            <a:solidFill>
              <a:srgbClr val="000066"/>
            </a:solidFill>
            <a:ln w="9525">
              <a:noFill/>
              <a:miter lim="800000"/>
              <a:headEnd/>
              <a:tailEnd/>
            </a:ln>
            <a:effectLst/>
          </p:spPr>
          <p:txBody>
            <a:bodyPr wrap="none" anchor="ctr"/>
            <a:lstStyle/>
            <a:p>
              <a:pPr algn="ctr">
                <a:defRPr/>
              </a:pPr>
              <a:endParaRPr lang="en-US">
                <a:solidFill>
                  <a:srgbClr val="000066"/>
                </a:solidFill>
              </a:endParaRPr>
            </a:p>
          </p:txBody>
        </p:sp>
        <p:sp>
          <p:nvSpPr>
            <p:cNvPr id="155654" name="Rectangle 6"/>
            <p:cNvSpPr>
              <a:spLocks noChangeArrowheads="1"/>
            </p:cNvSpPr>
            <p:nvPr userDrawn="1"/>
          </p:nvSpPr>
          <p:spPr bwMode="auto">
            <a:xfrm>
              <a:off x="0" y="778"/>
              <a:ext cx="5760" cy="80"/>
            </a:xfrm>
            <a:prstGeom prst="rect">
              <a:avLst/>
            </a:prstGeom>
            <a:noFill/>
            <a:ln w="9525">
              <a:noFill/>
              <a:miter lim="800000"/>
              <a:headEnd/>
              <a:tailEnd/>
            </a:ln>
            <a:effectLst/>
          </p:spPr>
          <p:txBody>
            <a:bodyPr wrap="none" anchor="ctr"/>
            <a:lstStyle/>
            <a:p>
              <a:pPr algn="ctr">
                <a:defRPr/>
              </a:pPr>
              <a:endParaRPr lang="en-US">
                <a:solidFill>
                  <a:srgbClr val="000066"/>
                </a:solidFill>
              </a:endParaRPr>
            </a:p>
          </p:txBody>
        </p:sp>
      </p:grpSp>
      <p:sp>
        <p:nvSpPr>
          <p:cNvPr id="7175" name="Rectangle 12"/>
          <p:cNvSpPr>
            <a:spLocks noGrp="1" noChangeArrowheads="1"/>
          </p:cNvSpPr>
          <p:nvPr>
            <p:ph type="body" idx="1"/>
          </p:nvPr>
        </p:nvSpPr>
        <p:spPr bwMode="auto">
          <a:xfrm>
            <a:off x="479425" y="1447800"/>
            <a:ext cx="8224838" cy="4948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3" name="Group 17"/>
          <p:cNvGrpSpPr>
            <a:grpSpLocks/>
          </p:cNvGrpSpPr>
          <p:nvPr/>
        </p:nvGrpSpPr>
        <p:grpSpPr bwMode="auto">
          <a:xfrm>
            <a:off x="0" y="1131125"/>
            <a:ext cx="9148763" cy="219075"/>
            <a:chOff x="-3" y="612"/>
            <a:chExt cx="5763" cy="246"/>
          </a:xfrm>
        </p:grpSpPr>
        <p:sp>
          <p:nvSpPr>
            <p:cNvPr id="6154" name="Rectangle 10"/>
            <p:cNvSpPr>
              <a:spLocks noChangeArrowheads="1"/>
            </p:cNvSpPr>
            <p:nvPr userDrawn="1"/>
          </p:nvSpPr>
          <p:spPr bwMode="auto">
            <a:xfrm>
              <a:off x="0" y="696"/>
              <a:ext cx="5760" cy="82"/>
            </a:xfrm>
            <a:prstGeom prst="rect">
              <a:avLst/>
            </a:prstGeom>
            <a:solidFill>
              <a:srgbClr val="EEE07F"/>
            </a:solidFill>
            <a:ln w="9525">
              <a:noFill/>
              <a:miter lim="800000"/>
              <a:headEnd/>
              <a:tailEnd/>
            </a:ln>
            <a:effectLst/>
          </p:spPr>
          <p:txBody>
            <a:bodyPr wrap="none" anchor="ctr"/>
            <a:lstStyle/>
            <a:p>
              <a:pPr algn="ctr">
                <a:defRPr/>
              </a:pPr>
              <a:endParaRPr lang="en-US">
                <a:solidFill>
                  <a:srgbClr val="000066"/>
                </a:solidFill>
              </a:endParaRPr>
            </a:p>
          </p:txBody>
        </p:sp>
        <p:sp>
          <p:nvSpPr>
            <p:cNvPr id="6159" name="Rectangle 15"/>
            <p:cNvSpPr>
              <a:spLocks noChangeArrowheads="1"/>
            </p:cNvSpPr>
            <p:nvPr userDrawn="1"/>
          </p:nvSpPr>
          <p:spPr bwMode="auto">
            <a:xfrm>
              <a:off x="-3" y="612"/>
              <a:ext cx="5760" cy="80"/>
            </a:xfrm>
            <a:prstGeom prst="rect">
              <a:avLst/>
            </a:prstGeom>
            <a:solidFill>
              <a:srgbClr val="000066"/>
            </a:solidFill>
            <a:ln w="9525">
              <a:noFill/>
              <a:miter lim="800000"/>
              <a:headEnd/>
              <a:tailEnd/>
            </a:ln>
            <a:effectLst/>
          </p:spPr>
          <p:txBody>
            <a:bodyPr wrap="none" anchor="ctr"/>
            <a:lstStyle/>
            <a:p>
              <a:pPr algn="ctr">
                <a:defRPr/>
              </a:pPr>
              <a:endParaRPr lang="en-US">
                <a:solidFill>
                  <a:srgbClr val="000066"/>
                </a:solidFill>
              </a:endParaRPr>
            </a:p>
          </p:txBody>
        </p:sp>
        <p:sp>
          <p:nvSpPr>
            <p:cNvPr id="6160" name="Rectangle 16"/>
            <p:cNvSpPr>
              <a:spLocks noChangeArrowheads="1"/>
            </p:cNvSpPr>
            <p:nvPr userDrawn="1"/>
          </p:nvSpPr>
          <p:spPr bwMode="auto">
            <a:xfrm>
              <a:off x="0" y="778"/>
              <a:ext cx="5760" cy="80"/>
            </a:xfrm>
            <a:prstGeom prst="rect">
              <a:avLst/>
            </a:prstGeom>
            <a:noFill/>
            <a:ln w="9525">
              <a:noFill/>
              <a:miter lim="800000"/>
              <a:headEnd/>
              <a:tailEnd/>
            </a:ln>
            <a:effectLst/>
          </p:spPr>
          <p:txBody>
            <a:bodyPr wrap="none" anchor="ctr"/>
            <a:lstStyle/>
            <a:p>
              <a:pPr algn="ctr">
                <a:defRPr/>
              </a:pPr>
              <a:endParaRPr lang="en-US">
                <a:solidFill>
                  <a:srgbClr val="000066"/>
                </a:solidFill>
              </a:endParaRPr>
            </a:p>
          </p:txBody>
        </p:sp>
      </p:grpSp>
      <p:sp>
        <p:nvSpPr>
          <p:cNvPr id="16" name="Rectangle 10"/>
          <p:cNvSpPr>
            <a:spLocks noGrp="1" noChangeArrowheads="1"/>
          </p:cNvSpPr>
          <p:nvPr>
            <p:ph type="sldNum" sz="quarter" idx="4"/>
          </p:nvPr>
        </p:nvSpPr>
        <p:spPr bwMode="auto">
          <a:xfrm>
            <a:off x="7131050" y="6562725"/>
            <a:ext cx="1905000" cy="2952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000066"/>
                </a:solidFill>
                <a:latin typeface="Arial" charset="0"/>
                <a:cs typeface="+mn-cs"/>
              </a:defRPr>
            </a:lvl1pPr>
          </a:lstStyle>
          <a:p>
            <a:pPr>
              <a:defRPr/>
            </a:pPr>
            <a:fld id="{3D36339E-6A22-4CAB-9FFA-9BE4429039FD}" type="slidenum">
              <a:rPr lang="en-US"/>
              <a:pPr>
                <a:defRPr/>
              </a:pPr>
              <a:t>‹#›</a:t>
            </a:fld>
            <a:endParaRPr lang="en-US"/>
          </a:p>
        </p:txBody>
      </p:sp>
    </p:spTree>
    <p:extLst>
      <p:ext uri="{BB962C8B-B14F-4D97-AF65-F5344CB8AC3E}">
        <p14:creationId xmlns:p14="http://schemas.microsoft.com/office/powerpoint/2010/main" val="34474355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3200" b="1">
          <a:solidFill>
            <a:srgbClr val="000066"/>
          </a:solidFill>
          <a:latin typeface="+mj-lt"/>
          <a:ea typeface="+mj-ea"/>
          <a:cs typeface="+mj-cs"/>
        </a:defRPr>
      </a:lvl1pPr>
      <a:lvl2pPr algn="ctr" rtl="0" eaLnBrk="0" fontAlgn="base" hangingPunct="0">
        <a:spcBef>
          <a:spcPct val="0"/>
        </a:spcBef>
        <a:spcAft>
          <a:spcPct val="0"/>
        </a:spcAft>
        <a:defRPr sz="3200" b="1">
          <a:solidFill>
            <a:srgbClr val="000066"/>
          </a:solidFill>
          <a:latin typeface="Arial" charset="0"/>
          <a:cs typeface="Times New Roman" pitchFamily="18" charset="0"/>
        </a:defRPr>
      </a:lvl2pPr>
      <a:lvl3pPr algn="ctr" rtl="0" eaLnBrk="0" fontAlgn="base" hangingPunct="0">
        <a:spcBef>
          <a:spcPct val="0"/>
        </a:spcBef>
        <a:spcAft>
          <a:spcPct val="0"/>
        </a:spcAft>
        <a:defRPr sz="3200" b="1">
          <a:solidFill>
            <a:srgbClr val="000066"/>
          </a:solidFill>
          <a:latin typeface="Arial" charset="0"/>
          <a:cs typeface="Times New Roman" pitchFamily="18" charset="0"/>
        </a:defRPr>
      </a:lvl3pPr>
      <a:lvl4pPr algn="ctr" rtl="0" eaLnBrk="0" fontAlgn="base" hangingPunct="0">
        <a:spcBef>
          <a:spcPct val="0"/>
        </a:spcBef>
        <a:spcAft>
          <a:spcPct val="0"/>
        </a:spcAft>
        <a:defRPr sz="3200" b="1">
          <a:solidFill>
            <a:srgbClr val="000066"/>
          </a:solidFill>
          <a:latin typeface="Arial" charset="0"/>
          <a:cs typeface="Times New Roman" pitchFamily="18" charset="0"/>
        </a:defRPr>
      </a:lvl4pPr>
      <a:lvl5pPr algn="ctr" rtl="0" eaLnBrk="0" fontAlgn="base" hangingPunct="0">
        <a:spcBef>
          <a:spcPct val="0"/>
        </a:spcBef>
        <a:spcAft>
          <a:spcPct val="0"/>
        </a:spcAft>
        <a:defRPr sz="3200" b="1">
          <a:solidFill>
            <a:srgbClr val="000066"/>
          </a:solidFill>
          <a:latin typeface="Arial" charset="0"/>
          <a:cs typeface="Times New Roman" pitchFamily="18" charset="0"/>
        </a:defRPr>
      </a:lvl5pPr>
      <a:lvl6pPr marL="457200" algn="ctr" rtl="0" fontAlgn="base">
        <a:spcBef>
          <a:spcPct val="0"/>
        </a:spcBef>
        <a:spcAft>
          <a:spcPct val="0"/>
        </a:spcAft>
        <a:defRPr sz="3200" b="1">
          <a:solidFill>
            <a:srgbClr val="000066"/>
          </a:solidFill>
          <a:latin typeface="Arial" charset="0"/>
          <a:cs typeface="Times New Roman" pitchFamily="18" charset="0"/>
        </a:defRPr>
      </a:lvl6pPr>
      <a:lvl7pPr marL="914400" algn="ctr" rtl="0" fontAlgn="base">
        <a:spcBef>
          <a:spcPct val="0"/>
        </a:spcBef>
        <a:spcAft>
          <a:spcPct val="0"/>
        </a:spcAft>
        <a:defRPr sz="3200" b="1">
          <a:solidFill>
            <a:srgbClr val="000066"/>
          </a:solidFill>
          <a:latin typeface="Arial" charset="0"/>
          <a:cs typeface="Times New Roman" pitchFamily="18" charset="0"/>
        </a:defRPr>
      </a:lvl7pPr>
      <a:lvl8pPr marL="1371600" algn="ctr" rtl="0" fontAlgn="base">
        <a:spcBef>
          <a:spcPct val="0"/>
        </a:spcBef>
        <a:spcAft>
          <a:spcPct val="0"/>
        </a:spcAft>
        <a:defRPr sz="3200" b="1">
          <a:solidFill>
            <a:srgbClr val="000066"/>
          </a:solidFill>
          <a:latin typeface="Arial" charset="0"/>
          <a:cs typeface="Times New Roman" pitchFamily="18" charset="0"/>
        </a:defRPr>
      </a:lvl8pPr>
      <a:lvl9pPr marL="1828800" algn="ctr" rtl="0" fontAlgn="base">
        <a:spcBef>
          <a:spcPct val="0"/>
        </a:spcBef>
        <a:spcAft>
          <a:spcPct val="0"/>
        </a:spcAft>
        <a:defRPr sz="3200" b="1">
          <a:solidFill>
            <a:srgbClr val="000066"/>
          </a:solidFill>
          <a:latin typeface="Arial" charset="0"/>
          <a:cs typeface="Times New Roman" pitchFamily="18" charset="0"/>
        </a:defRPr>
      </a:lvl9pPr>
    </p:titleStyle>
    <p:bodyStyle>
      <a:lvl1pPr marL="342900" indent="-342900" algn="l" rtl="0" eaLnBrk="0" fontAlgn="base" hangingPunct="0">
        <a:spcBef>
          <a:spcPct val="20000"/>
        </a:spcBef>
        <a:spcAft>
          <a:spcPct val="0"/>
        </a:spcAft>
        <a:buClr>
          <a:srgbClr val="000066"/>
        </a:buClr>
        <a:buChar char="•"/>
        <a:defRPr sz="3200">
          <a:solidFill>
            <a:srgbClr val="000066"/>
          </a:solidFill>
          <a:latin typeface="+mn-lt"/>
          <a:ea typeface="+mn-ea"/>
          <a:cs typeface="+mn-cs"/>
        </a:defRPr>
      </a:lvl1pPr>
      <a:lvl2pPr marL="854075" indent="-396875" algn="l" rtl="0" eaLnBrk="0" fontAlgn="base" hangingPunct="0">
        <a:spcBef>
          <a:spcPct val="20000"/>
        </a:spcBef>
        <a:spcAft>
          <a:spcPct val="0"/>
        </a:spcAft>
        <a:buClr>
          <a:srgbClr val="000066"/>
        </a:buClr>
        <a:buFont typeface="Wingdings" pitchFamily="2" charset="2"/>
        <a:buChar char="Ø"/>
        <a:defRPr sz="2800">
          <a:solidFill>
            <a:srgbClr val="000066"/>
          </a:solidFill>
          <a:latin typeface="+mn-lt"/>
          <a:cs typeface="+mn-cs"/>
        </a:defRPr>
      </a:lvl2pPr>
      <a:lvl3pPr marL="1257300" indent="-288925" algn="l" rtl="0" eaLnBrk="0" fontAlgn="base" hangingPunct="0">
        <a:spcBef>
          <a:spcPct val="20000"/>
        </a:spcBef>
        <a:spcAft>
          <a:spcPct val="0"/>
        </a:spcAft>
        <a:buClr>
          <a:srgbClr val="000066"/>
        </a:buClr>
        <a:buFont typeface="Arial" pitchFamily="34" charset="0"/>
        <a:buChar char="–"/>
        <a:defRPr sz="2200">
          <a:solidFill>
            <a:srgbClr val="000066"/>
          </a:solidFill>
          <a:latin typeface="+mn-lt"/>
          <a:cs typeface="+mn-cs"/>
        </a:defRPr>
      </a:lvl3pPr>
      <a:lvl4pPr marL="1657350" indent="-285750" algn="l" rtl="0" eaLnBrk="0" fontAlgn="base" hangingPunct="0">
        <a:spcBef>
          <a:spcPct val="20000"/>
        </a:spcBef>
        <a:spcAft>
          <a:spcPct val="0"/>
        </a:spcAft>
        <a:buClr>
          <a:srgbClr val="000066"/>
        </a:buClr>
        <a:buFont typeface="Arial" panose="020B0604020202020204" pitchFamily="34" charset="0"/>
        <a:buChar char="»"/>
        <a:defRPr>
          <a:solidFill>
            <a:srgbClr val="000066"/>
          </a:solidFill>
          <a:latin typeface="+mn-lt"/>
          <a:cs typeface="+mn-cs"/>
        </a:defRPr>
      </a:lvl4pPr>
      <a:lvl5pPr marL="1943100" indent="-228600" algn="l" rtl="0" eaLnBrk="0" fontAlgn="base" hangingPunct="0">
        <a:spcBef>
          <a:spcPct val="20000"/>
        </a:spcBef>
        <a:spcAft>
          <a:spcPct val="0"/>
        </a:spcAft>
        <a:buClr>
          <a:srgbClr val="000066"/>
        </a:buClr>
        <a:buChar char="•"/>
        <a:defRPr sz="1600">
          <a:solidFill>
            <a:srgbClr val="000066"/>
          </a:solidFill>
          <a:latin typeface="+mn-lt"/>
          <a:cs typeface="+mn-cs"/>
        </a:defRPr>
      </a:lvl5pPr>
      <a:lvl6pPr marL="2400300" indent="-228600" algn="l" rtl="0" fontAlgn="base">
        <a:spcBef>
          <a:spcPct val="20000"/>
        </a:spcBef>
        <a:spcAft>
          <a:spcPct val="0"/>
        </a:spcAft>
        <a:buClr>
          <a:srgbClr val="000066"/>
        </a:buClr>
        <a:buChar char="•"/>
        <a:defRPr sz="1600">
          <a:solidFill>
            <a:srgbClr val="000066"/>
          </a:solidFill>
          <a:latin typeface="+mn-lt"/>
          <a:cs typeface="+mn-cs"/>
        </a:defRPr>
      </a:lvl6pPr>
      <a:lvl7pPr marL="2857500" indent="-228600" algn="l" rtl="0" fontAlgn="base">
        <a:spcBef>
          <a:spcPct val="20000"/>
        </a:spcBef>
        <a:spcAft>
          <a:spcPct val="0"/>
        </a:spcAft>
        <a:buClr>
          <a:srgbClr val="000066"/>
        </a:buClr>
        <a:buChar char="•"/>
        <a:defRPr sz="1600">
          <a:solidFill>
            <a:srgbClr val="000066"/>
          </a:solidFill>
          <a:latin typeface="+mn-lt"/>
          <a:cs typeface="+mn-cs"/>
        </a:defRPr>
      </a:lvl7pPr>
      <a:lvl8pPr marL="3314700" indent="-228600" algn="l" rtl="0" fontAlgn="base">
        <a:spcBef>
          <a:spcPct val="20000"/>
        </a:spcBef>
        <a:spcAft>
          <a:spcPct val="0"/>
        </a:spcAft>
        <a:buClr>
          <a:srgbClr val="000066"/>
        </a:buClr>
        <a:buChar char="•"/>
        <a:defRPr sz="1600">
          <a:solidFill>
            <a:srgbClr val="000066"/>
          </a:solidFill>
          <a:latin typeface="+mn-lt"/>
          <a:cs typeface="+mn-cs"/>
        </a:defRPr>
      </a:lvl8pPr>
      <a:lvl9pPr marL="3771900" indent="-228600" algn="l" rtl="0" fontAlgn="base">
        <a:spcBef>
          <a:spcPct val="20000"/>
        </a:spcBef>
        <a:spcAft>
          <a:spcPct val="0"/>
        </a:spcAft>
        <a:buClr>
          <a:srgbClr val="000066"/>
        </a:buClr>
        <a:buChar char="•"/>
        <a:defRPr sz="1600">
          <a:solidFill>
            <a:srgbClr val="000066"/>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21.emf"/><Relationship Id="rId4" Type="http://schemas.openxmlformats.org/officeDocument/2006/relationships/package" Target="../embeddings/Microsoft_Excel_Worksheet_91018BB6.xlsx"/></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3" name="Rectangle 11"/>
          <p:cNvSpPr>
            <a:spLocks noGrp="1" noChangeArrowheads="1"/>
          </p:cNvSpPr>
          <p:nvPr>
            <p:ph type="ctrTitle"/>
          </p:nvPr>
        </p:nvSpPr>
        <p:spPr>
          <a:xfrm>
            <a:off x="1446213" y="2244309"/>
            <a:ext cx="7280275" cy="1173162"/>
          </a:xfrm>
        </p:spPr>
        <p:txBody>
          <a:bodyPr/>
          <a:lstStyle/>
          <a:p>
            <a:pPr>
              <a:defRPr/>
            </a:pPr>
            <a:r>
              <a:rPr lang="en-US" sz="4000"/>
              <a:t>CubeSat Mounting Fixture</a:t>
            </a:r>
            <a:br>
              <a:rPr lang="en-US"/>
            </a:br>
            <a:r>
              <a:rPr lang="en-US"/>
              <a:t>Critical Design Report</a:t>
            </a:r>
          </a:p>
        </p:txBody>
      </p:sp>
      <p:sp>
        <p:nvSpPr>
          <p:cNvPr id="2" name="Rectangle 1"/>
          <p:cNvSpPr/>
          <p:nvPr/>
        </p:nvSpPr>
        <p:spPr>
          <a:xfrm>
            <a:off x="4572000" y="3881124"/>
            <a:ext cx="4572000" cy="738664"/>
          </a:xfrm>
          <a:prstGeom prst="rect">
            <a:avLst/>
          </a:prstGeom>
        </p:spPr>
        <p:txBody>
          <a:bodyPr>
            <a:spAutoFit/>
          </a:bodyPr>
          <a:lstStyle/>
          <a:p>
            <a:pPr algn="r"/>
            <a:endParaRPr lang="en-US" sz="1400">
              <a:solidFill>
                <a:srgbClr val="000000"/>
              </a:solidFill>
            </a:endParaRPr>
          </a:p>
          <a:p>
            <a:pPr algn="r"/>
            <a:endParaRPr lang="en-US" sz="1400">
              <a:solidFill>
                <a:srgbClr val="000000"/>
              </a:solidFill>
            </a:endParaRPr>
          </a:p>
          <a:p>
            <a:pPr algn="r"/>
            <a:endParaRPr lang="en-US" sz="1400">
              <a:solidFill>
                <a:srgbClr val="000000"/>
              </a:solidFill>
            </a:endParaRPr>
          </a:p>
        </p:txBody>
      </p:sp>
      <p:sp>
        <p:nvSpPr>
          <p:cNvPr id="3" name="Subtitle 2"/>
          <p:cNvSpPr>
            <a:spLocks noGrp="1"/>
          </p:cNvSpPr>
          <p:nvPr>
            <p:ph type="subTitle" idx="1"/>
          </p:nvPr>
        </p:nvSpPr>
        <p:spPr>
          <a:xfrm>
            <a:off x="1295400" y="3547646"/>
            <a:ext cx="2286000" cy="338554"/>
          </a:xfrm>
          <a:noFill/>
        </p:spPr>
        <p:txBody>
          <a:bodyPr/>
          <a:lstStyle/>
          <a:p>
            <a:pPr algn="ctr"/>
            <a:r>
              <a:rPr lang="en-US"/>
              <a:t>April 30, 2020</a:t>
            </a:r>
          </a:p>
        </p:txBody>
      </p:sp>
      <p:sp>
        <p:nvSpPr>
          <p:cNvPr id="5" name="Rectangle 4">
            <a:extLst>
              <a:ext uri="{FF2B5EF4-FFF2-40B4-BE49-F238E27FC236}">
                <a16:creationId xmlns:a16="http://schemas.microsoft.com/office/drawing/2014/main" id="{DF421946-E10B-42EA-8E5F-A81D599FF273}"/>
              </a:ext>
            </a:extLst>
          </p:cNvPr>
          <p:cNvSpPr/>
          <p:nvPr/>
        </p:nvSpPr>
        <p:spPr>
          <a:xfrm>
            <a:off x="1442788" y="4191000"/>
            <a:ext cx="4958012" cy="1508105"/>
          </a:xfrm>
          <a:prstGeom prst="rect">
            <a:avLst/>
          </a:prstGeom>
        </p:spPr>
        <p:txBody>
          <a:bodyPr wrap="square">
            <a:spAutoFit/>
          </a:bodyPr>
          <a:lstStyle/>
          <a:p>
            <a:r>
              <a:rPr lang="en-US" sz="2000" b="1">
                <a:solidFill>
                  <a:srgbClr val="002060"/>
                </a:solidFill>
                <a:latin typeface="Century Gothic"/>
                <a:ea typeface="ＭＳ Ｐゴシック"/>
              </a:rPr>
              <a:t>Northern Arizona Senior Design Team:</a:t>
            </a:r>
          </a:p>
          <a:p>
            <a:pPr marL="285750" indent="-285750">
              <a:buFont typeface="Arial" panose="020B0604020202020204" pitchFamily="34" charset="0"/>
              <a:buChar char="•"/>
            </a:pPr>
            <a:r>
              <a:rPr lang="en-US" b="1">
                <a:solidFill>
                  <a:srgbClr val="002060"/>
                </a:solidFill>
                <a:latin typeface="Century Gothic"/>
                <a:ea typeface="ＭＳ Ｐゴシック"/>
              </a:rPr>
              <a:t>Richard Campos – Project Manager</a:t>
            </a:r>
            <a:endParaRPr lang="en-US" b="1">
              <a:solidFill>
                <a:srgbClr val="002060"/>
              </a:solidFill>
            </a:endParaRPr>
          </a:p>
          <a:p>
            <a:pPr marL="285750" indent="-285750">
              <a:buFont typeface="Arial" panose="020B0604020202020204" pitchFamily="34" charset="0"/>
              <a:buChar char="•"/>
            </a:pPr>
            <a:r>
              <a:rPr lang="en-US" b="1">
                <a:solidFill>
                  <a:srgbClr val="002060"/>
                </a:solidFill>
                <a:latin typeface="Century Gothic"/>
                <a:ea typeface="ＭＳ Ｐゴシック"/>
              </a:rPr>
              <a:t>Jacqueline Fonseca – Website Designer</a:t>
            </a:r>
            <a:endParaRPr lang="en-US" b="1">
              <a:solidFill>
                <a:srgbClr val="002060"/>
              </a:solidFill>
            </a:endParaRPr>
          </a:p>
          <a:p>
            <a:pPr marL="285750" indent="-285750">
              <a:buFont typeface="Arial" panose="020B0604020202020204" pitchFamily="34" charset="0"/>
              <a:buChar char="•"/>
            </a:pPr>
            <a:r>
              <a:rPr lang="en-US" b="1">
                <a:solidFill>
                  <a:srgbClr val="002060"/>
                </a:solidFill>
                <a:latin typeface="Century Gothic"/>
                <a:ea typeface="ＭＳ Ｐゴシック"/>
              </a:rPr>
              <a:t>Zackary Retzlaff – Client Contact</a:t>
            </a:r>
            <a:endParaRPr lang="en-US" b="1">
              <a:solidFill>
                <a:srgbClr val="002060"/>
              </a:solidFill>
            </a:endParaRPr>
          </a:p>
          <a:p>
            <a:pPr marL="285750" indent="-285750">
              <a:buFont typeface="Arial" panose="020B0604020202020204" pitchFamily="34" charset="0"/>
              <a:buChar char="•"/>
            </a:pPr>
            <a:r>
              <a:rPr lang="en-US" b="1">
                <a:solidFill>
                  <a:srgbClr val="002060"/>
                </a:solidFill>
                <a:latin typeface="Century Gothic"/>
                <a:ea typeface="ＭＳ Ｐゴシック"/>
              </a:rPr>
              <a:t>Jacob Belin – Budget Liaison</a:t>
            </a:r>
            <a:endParaRPr lang="en-US" b="1">
              <a:solidFill>
                <a:srgbClr val="002060"/>
              </a:solidFill>
            </a:endParaRPr>
          </a:p>
        </p:txBody>
      </p:sp>
    </p:spTree>
    <p:extLst>
      <p:ext uri="{BB962C8B-B14F-4D97-AF65-F5344CB8AC3E}">
        <p14:creationId xmlns:p14="http://schemas.microsoft.com/office/powerpoint/2010/main" val="1792386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Requirement Variations since SRR</a:t>
            </a:r>
          </a:p>
        </p:txBody>
      </p:sp>
      <p:sp>
        <p:nvSpPr>
          <p:cNvPr id="3" name="Content Placeholder 2"/>
          <p:cNvSpPr>
            <a:spLocks noGrp="1"/>
          </p:cNvSpPr>
          <p:nvPr>
            <p:ph idx="1"/>
          </p:nvPr>
        </p:nvSpPr>
        <p:spPr>
          <a:xfrm>
            <a:off x="459581" y="1524000"/>
            <a:ext cx="8224838" cy="4948238"/>
          </a:xfrm>
        </p:spPr>
        <p:txBody>
          <a:bodyPr/>
          <a:lstStyle/>
          <a:p>
            <a:r>
              <a:rPr lang="en-US" sz="2400"/>
              <a:t>Ensure design can adjust in z-axis</a:t>
            </a:r>
          </a:p>
          <a:p>
            <a:pPr lvl="1"/>
            <a:r>
              <a:rPr lang="en-US" sz="2000"/>
              <a:t>Vertical Rails vs. Rigid Plate </a:t>
            </a:r>
          </a:p>
          <a:p>
            <a:pPr lvl="1"/>
            <a:r>
              <a:rPr lang="en-US" sz="2000"/>
              <a:t>May design for 12U, 6U, and 3U payloads only</a:t>
            </a:r>
          </a:p>
          <a:p>
            <a:r>
              <a:rPr lang="en-US" sz="2400"/>
              <a:t>Ensure design can adjust to different payload sizes</a:t>
            </a:r>
          </a:p>
          <a:p>
            <a:pPr lvl="1"/>
            <a:r>
              <a:rPr lang="en-US" sz="2000"/>
              <a:t>Lever clamp can expand/contract to accept tabs at different widths </a:t>
            </a:r>
          </a:p>
          <a:p>
            <a:r>
              <a:rPr lang="en-US" sz="2400"/>
              <a:t>Electric Motors to Pneumatic Motor</a:t>
            </a:r>
            <a:endParaRPr lang="en-US"/>
          </a:p>
          <a:p>
            <a:pPr lvl="1"/>
            <a:r>
              <a:rPr lang="en-US" sz="2000"/>
              <a:t>To make the device non-magnetic, will use pneumatic force to displace counter-weights </a:t>
            </a:r>
          </a:p>
          <a:p>
            <a:r>
              <a:rPr lang="en-US" sz="2400"/>
              <a:t>Shift focus away material properties </a:t>
            </a:r>
          </a:p>
          <a:p>
            <a:endParaRPr lang="en-US" sz="2400"/>
          </a:p>
          <a:p>
            <a:endParaRPr lang="en-US" sz="2400"/>
          </a:p>
        </p:txBody>
      </p:sp>
      <p:sp>
        <p:nvSpPr>
          <p:cNvPr id="4" name="Slide Number Placeholder 3"/>
          <p:cNvSpPr>
            <a:spLocks noGrp="1"/>
          </p:cNvSpPr>
          <p:nvPr>
            <p:ph type="sldNum" sz="quarter" idx="11"/>
          </p:nvPr>
        </p:nvSpPr>
        <p:spPr/>
        <p:txBody>
          <a:bodyPr/>
          <a:lstStyle/>
          <a:p>
            <a:pPr>
              <a:defRPr/>
            </a:pPr>
            <a:fld id="{533EBAA6-A68F-4B47-B410-667C2F2E612B}" type="slidenum">
              <a:rPr lang="en-US" dirty="0" smtClean="0">
                <a:latin typeface="Arial"/>
              </a:rPr>
              <a:pPr>
                <a:defRPr/>
              </a:pPr>
              <a:t>10</a:t>
            </a:fld>
            <a:r>
              <a:rPr lang="en-US">
                <a:latin typeface="Arial"/>
              </a:rPr>
              <a:t> - Jacob</a:t>
            </a:r>
            <a:endParaRPr lang="en-US"/>
          </a:p>
        </p:txBody>
      </p:sp>
    </p:spTree>
    <p:extLst>
      <p:ext uri="{BB962C8B-B14F-4D97-AF65-F5344CB8AC3E}">
        <p14:creationId xmlns:p14="http://schemas.microsoft.com/office/powerpoint/2010/main" val="805198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Concept of Operations (Customer Needs)</a:t>
            </a:r>
          </a:p>
        </p:txBody>
      </p:sp>
      <p:sp>
        <p:nvSpPr>
          <p:cNvPr id="8" name="Slide Number Placeholder 7"/>
          <p:cNvSpPr>
            <a:spLocks noGrp="1"/>
          </p:cNvSpPr>
          <p:nvPr>
            <p:ph type="sldNum" sz="quarter" idx="12"/>
          </p:nvPr>
        </p:nvSpPr>
        <p:spPr/>
        <p:txBody>
          <a:bodyPr/>
          <a:lstStyle/>
          <a:p>
            <a:fld id="{DED36344-094A-40C6-B3A3-21FFADE2D9B5}" type="slidenum">
              <a:rPr lang="en-US" smtClean="0"/>
              <a:pPr/>
              <a:t>11</a:t>
            </a:fld>
            <a:r>
              <a:rPr lang="en-US"/>
              <a:t> – Jacob</a:t>
            </a:r>
          </a:p>
        </p:txBody>
      </p:sp>
      <p:sp>
        <p:nvSpPr>
          <p:cNvPr id="3" name="TextBox 2">
            <a:extLst>
              <a:ext uri="{FF2B5EF4-FFF2-40B4-BE49-F238E27FC236}">
                <a16:creationId xmlns:a16="http://schemas.microsoft.com/office/drawing/2014/main" id="{161365CE-AB77-46FB-9A70-174D06CB5FAC}"/>
              </a:ext>
            </a:extLst>
          </p:cNvPr>
          <p:cNvSpPr txBox="1"/>
          <p:nvPr/>
        </p:nvSpPr>
        <p:spPr>
          <a:xfrm>
            <a:off x="411193" y="1719532"/>
            <a:ext cx="7890293" cy="4154984"/>
          </a:xfrm>
          <a:prstGeom prst="rect">
            <a:avLst/>
          </a:prstGeom>
          <a:solidFill>
            <a:schemeClr val="bg1"/>
          </a:solidFill>
          <a:ln>
            <a:solidFill>
              <a:schemeClr val="bg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indent="-171450">
              <a:buFont typeface="Arial"/>
              <a:buChar char="•"/>
            </a:pPr>
            <a:r>
              <a:rPr lang="en-US" sz="2400"/>
              <a:t>Reliable</a:t>
            </a:r>
          </a:p>
          <a:p>
            <a:pPr marL="171450" indent="-171450">
              <a:buFont typeface="Arial"/>
              <a:buChar char="•"/>
            </a:pPr>
            <a:r>
              <a:rPr lang="en-US" sz="2400"/>
              <a:t>Durable</a:t>
            </a:r>
          </a:p>
          <a:p>
            <a:pPr marL="171450" indent="-171450">
              <a:buFont typeface="Arial"/>
              <a:buChar char="•"/>
            </a:pPr>
            <a:r>
              <a:rPr lang="en-US" sz="2400"/>
              <a:t>Limit Space</a:t>
            </a:r>
          </a:p>
          <a:p>
            <a:pPr marL="171450" indent="-171450">
              <a:buFont typeface="Arial"/>
              <a:buChar char="•"/>
            </a:pPr>
            <a:r>
              <a:rPr lang="en-US" sz="2400"/>
              <a:t>Limit Overall Weight</a:t>
            </a:r>
          </a:p>
          <a:p>
            <a:pPr marL="171450" indent="-171450">
              <a:buFont typeface="Arial"/>
              <a:buChar char="•"/>
            </a:pPr>
            <a:r>
              <a:rPr lang="en-US" sz="2400"/>
              <a:t>Non-Magnetic</a:t>
            </a:r>
          </a:p>
          <a:p>
            <a:pPr marL="171450" indent="-171450">
              <a:buFont typeface="Arial"/>
              <a:buChar char="•"/>
            </a:pPr>
            <a:r>
              <a:rPr lang="en-US" sz="2400"/>
              <a:t>CubeSat easily installed and removed</a:t>
            </a:r>
          </a:p>
          <a:p>
            <a:pPr marL="171450" indent="-171450">
              <a:buFont typeface="Arial"/>
              <a:buChar char="•"/>
            </a:pPr>
            <a:r>
              <a:rPr lang="en-US" sz="2400"/>
              <a:t>Simply and effectively secure CubeSat</a:t>
            </a:r>
          </a:p>
          <a:p>
            <a:pPr marL="171450" indent="-171450">
              <a:buFont typeface="Arial"/>
              <a:buChar char="•"/>
            </a:pPr>
            <a:r>
              <a:rPr lang="en-US" sz="2400"/>
              <a:t>Adjustable on all three axis</a:t>
            </a:r>
          </a:p>
          <a:p>
            <a:pPr marL="171450" indent="-171450">
              <a:buFont typeface="Arial"/>
              <a:buChar char="•"/>
            </a:pPr>
            <a:r>
              <a:rPr lang="en-US" sz="2400"/>
              <a:t>Compatible with Air Bearing Table</a:t>
            </a:r>
          </a:p>
          <a:p>
            <a:pPr marL="171450" indent="-171450">
              <a:buFont typeface="Arial"/>
              <a:buChar char="•"/>
            </a:pPr>
            <a:r>
              <a:rPr lang="en-US" sz="2400"/>
              <a:t>Refocus center of gravity for assembly</a:t>
            </a:r>
          </a:p>
          <a:p>
            <a:pPr marL="171450" indent="-171450">
              <a:buFont typeface="Arial"/>
              <a:buChar char="•"/>
            </a:pPr>
            <a:r>
              <a:rPr lang="en-US" sz="2400"/>
              <a:t>Fixture does not fall off test stand</a:t>
            </a:r>
          </a:p>
        </p:txBody>
      </p:sp>
    </p:spTree>
    <p:extLst>
      <p:ext uri="{BB962C8B-B14F-4D97-AF65-F5344CB8AC3E}">
        <p14:creationId xmlns:p14="http://schemas.microsoft.com/office/powerpoint/2010/main" val="16948875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System Level Overview</a:t>
            </a:r>
          </a:p>
        </p:txBody>
      </p:sp>
      <p:sp>
        <p:nvSpPr>
          <p:cNvPr id="4" name="Slide Number Placeholder 3"/>
          <p:cNvSpPr>
            <a:spLocks noGrp="1"/>
          </p:cNvSpPr>
          <p:nvPr>
            <p:ph type="sldNum" sz="quarter" idx="11"/>
          </p:nvPr>
        </p:nvSpPr>
        <p:spPr/>
        <p:txBody>
          <a:bodyPr/>
          <a:lstStyle/>
          <a:p>
            <a:pPr>
              <a:defRPr/>
            </a:pPr>
            <a:fld id="{533EBAA6-A68F-4B47-B410-667C2F2E612B}" type="slidenum">
              <a:rPr lang="en-US" dirty="0" smtClean="0">
                <a:latin typeface="Arial"/>
              </a:rPr>
              <a:pPr>
                <a:defRPr/>
              </a:pPr>
              <a:t>12</a:t>
            </a:fld>
            <a:r>
              <a:rPr lang="en-US">
                <a:latin typeface="Arial"/>
              </a:rPr>
              <a:t> - Jackie</a:t>
            </a:r>
            <a:endParaRPr lang="en-US"/>
          </a:p>
        </p:txBody>
      </p:sp>
      <p:sp>
        <p:nvSpPr>
          <p:cNvPr id="33" name="TextBox 1">
            <a:extLst>
              <a:ext uri="{FF2B5EF4-FFF2-40B4-BE49-F238E27FC236}">
                <a16:creationId xmlns:a16="http://schemas.microsoft.com/office/drawing/2014/main" id="{12AB1D8C-0C0E-4DFD-8248-BC9EC4C0BD55}"/>
              </a:ext>
            </a:extLst>
          </p:cNvPr>
          <p:cNvSpPr txBox="1"/>
          <p:nvPr/>
        </p:nvSpPr>
        <p:spPr>
          <a:xfrm>
            <a:off x="119459" y="1391366"/>
            <a:ext cx="2865267"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entury Gothic" charset="0"/>
                <a:ea typeface="ＭＳ Ｐゴシック" charset="0"/>
                <a:cs typeface="ＭＳ Ｐゴシック" charset="0"/>
              </a:defRPr>
            </a:lvl5pPr>
            <a:lvl6pPr marL="2286000" algn="l" defTabSz="457200" rtl="0" eaLnBrk="1" latinLnBrk="0" hangingPunct="1">
              <a:defRPr kern="1200">
                <a:solidFill>
                  <a:schemeClr val="tx1"/>
                </a:solidFill>
                <a:latin typeface="Century Gothic" charset="0"/>
                <a:ea typeface="ＭＳ Ｐゴシック" charset="0"/>
                <a:cs typeface="ＭＳ Ｐゴシック" charset="0"/>
              </a:defRPr>
            </a:lvl6pPr>
            <a:lvl7pPr marL="2743200" algn="l" defTabSz="457200" rtl="0" eaLnBrk="1" latinLnBrk="0" hangingPunct="1">
              <a:defRPr kern="1200">
                <a:solidFill>
                  <a:schemeClr val="tx1"/>
                </a:solidFill>
                <a:latin typeface="Century Gothic" charset="0"/>
                <a:ea typeface="ＭＳ Ｐゴシック" charset="0"/>
                <a:cs typeface="ＭＳ Ｐゴシック" charset="0"/>
              </a:defRPr>
            </a:lvl7pPr>
            <a:lvl8pPr marL="3200400" algn="l" defTabSz="457200" rtl="0" eaLnBrk="1" latinLnBrk="0" hangingPunct="1">
              <a:defRPr kern="1200">
                <a:solidFill>
                  <a:schemeClr val="tx1"/>
                </a:solidFill>
                <a:latin typeface="Century Gothic" charset="0"/>
                <a:ea typeface="ＭＳ Ｐゴシック" charset="0"/>
                <a:cs typeface="ＭＳ Ｐゴシック" charset="0"/>
              </a:defRPr>
            </a:lvl8pPr>
            <a:lvl9pPr marL="3657600" algn="l" defTabSz="457200" rtl="0" eaLnBrk="1" latinLnBrk="0" hangingPunct="1">
              <a:defRPr kern="1200">
                <a:solidFill>
                  <a:schemeClr val="tx1"/>
                </a:solidFill>
                <a:latin typeface="Century Gothic" charset="0"/>
                <a:ea typeface="ＭＳ Ｐゴシック" charset="0"/>
                <a:cs typeface="ＭＳ Ｐゴシック" charset="0"/>
              </a:defRPr>
            </a:lvl9pPr>
          </a:lstStyle>
          <a:p>
            <a:r>
              <a:rPr lang="en-US" sz="2400" b="1">
                <a:latin typeface="Century Gothic"/>
                <a:ea typeface="ＭＳ Ｐゴシック"/>
              </a:rPr>
              <a:t>Black Box Model</a:t>
            </a:r>
            <a:endParaRPr lang="en-US" sz="2000" b="1"/>
          </a:p>
        </p:txBody>
      </p:sp>
      <p:pic>
        <p:nvPicPr>
          <p:cNvPr id="41" name="Picture 41" descr="A screenshot of a cell phone&#10;&#10;Description generated with very high confidence">
            <a:extLst>
              <a:ext uri="{FF2B5EF4-FFF2-40B4-BE49-F238E27FC236}">
                <a16:creationId xmlns:a16="http://schemas.microsoft.com/office/drawing/2014/main" id="{887F36A6-BD6C-49F9-8A05-044A4A181186}"/>
              </a:ext>
            </a:extLst>
          </p:cNvPr>
          <p:cNvPicPr>
            <a:picLocks noChangeAspect="1"/>
          </p:cNvPicPr>
          <p:nvPr/>
        </p:nvPicPr>
        <p:blipFill>
          <a:blip r:embed="rId3"/>
          <a:stretch>
            <a:fillRect/>
          </a:stretch>
        </p:blipFill>
        <p:spPr>
          <a:xfrm>
            <a:off x="554969" y="1858016"/>
            <a:ext cx="8048444" cy="3903969"/>
          </a:xfrm>
          <a:prstGeom prst="rect">
            <a:avLst/>
          </a:prstGeom>
        </p:spPr>
      </p:pic>
      <p:pic>
        <p:nvPicPr>
          <p:cNvPr id="43" name="Picture 43" descr="A picture containing object, clock&#10;&#10;Description generated with very high confidence">
            <a:extLst>
              <a:ext uri="{FF2B5EF4-FFF2-40B4-BE49-F238E27FC236}">
                <a16:creationId xmlns:a16="http://schemas.microsoft.com/office/drawing/2014/main" id="{D5A9B67A-9319-4059-812A-2135DB2C87E6}"/>
              </a:ext>
            </a:extLst>
          </p:cNvPr>
          <p:cNvPicPr>
            <a:picLocks noChangeAspect="1"/>
          </p:cNvPicPr>
          <p:nvPr/>
        </p:nvPicPr>
        <p:blipFill>
          <a:blip r:embed="rId4"/>
          <a:stretch>
            <a:fillRect/>
          </a:stretch>
        </p:blipFill>
        <p:spPr>
          <a:xfrm>
            <a:off x="10604" y="5131998"/>
            <a:ext cx="1560304" cy="174109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System Level Design:</a:t>
            </a:r>
            <a:br>
              <a:rPr lang="en-US"/>
            </a:br>
            <a:r>
              <a:rPr lang="en-US"/>
              <a:t>Document Tree</a:t>
            </a:r>
          </a:p>
        </p:txBody>
      </p:sp>
      <p:sp>
        <p:nvSpPr>
          <p:cNvPr id="4" name="Slide Number Placeholder 3"/>
          <p:cNvSpPr>
            <a:spLocks noGrp="1"/>
          </p:cNvSpPr>
          <p:nvPr>
            <p:ph type="sldNum" sz="quarter" idx="11"/>
          </p:nvPr>
        </p:nvSpPr>
        <p:spPr/>
        <p:txBody>
          <a:bodyPr/>
          <a:lstStyle/>
          <a:p>
            <a:pPr>
              <a:defRPr/>
            </a:pPr>
            <a:fld id="{533EBAA6-A68F-4B47-B410-667C2F2E612B}" type="slidenum">
              <a:rPr lang="en-US" dirty="0" smtClean="0">
                <a:latin typeface="Arial"/>
              </a:rPr>
              <a:pPr>
                <a:defRPr/>
              </a:pPr>
              <a:t>13</a:t>
            </a:fld>
            <a:r>
              <a:rPr lang="en-US">
                <a:latin typeface="Arial"/>
              </a:rPr>
              <a:t> - Jackie</a:t>
            </a:r>
            <a:endParaRPr lang="en-US"/>
          </a:p>
        </p:txBody>
      </p:sp>
      <p:pic>
        <p:nvPicPr>
          <p:cNvPr id="8" name="Picture 8" descr="A close up of a map&#10;&#10;Description generated with high confidence">
            <a:extLst>
              <a:ext uri="{FF2B5EF4-FFF2-40B4-BE49-F238E27FC236}">
                <a16:creationId xmlns:a16="http://schemas.microsoft.com/office/drawing/2014/main" id="{FBA4214B-A68B-47E7-B031-39BD6D3B3A79}"/>
              </a:ext>
            </a:extLst>
          </p:cNvPr>
          <p:cNvPicPr>
            <a:picLocks noChangeAspect="1"/>
          </p:cNvPicPr>
          <p:nvPr/>
        </p:nvPicPr>
        <p:blipFill>
          <a:blip r:embed="rId3"/>
          <a:stretch>
            <a:fillRect/>
          </a:stretch>
        </p:blipFill>
        <p:spPr>
          <a:xfrm>
            <a:off x="-5749" y="1538295"/>
            <a:ext cx="9241764" cy="4902846"/>
          </a:xfrm>
          <a:prstGeom prst="rect">
            <a:avLst/>
          </a:prstGeom>
        </p:spPr>
      </p:pic>
      <p:pic>
        <p:nvPicPr>
          <p:cNvPr id="6" name="Picture 6" descr="A picture containing object, clock&#10;&#10;Description generated with very high confidence">
            <a:extLst>
              <a:ext uri="{FF2B5EF4-FFF2-40B4-BE49-F238E27FC236}">
                <a16:creationId xmlns:a16="http://schemas.microsoft.com/office/drawing/2014/main" id="{DB557317-DD7C-4E91-A65B-8D33F9CD216F}"/>
              </a:ext>
            </a:extLst>
          </p:cNvPr>
          <p:cNvPicPr>
            <a:picLocks noChangeAspect="1"/>
          </p:cNvPicPr>
          <p:nvPr/>
        </p:nvPicPr>
        <p:blipFill>
          <a:blip r:embed="rId4"/>
          <a:stretch>
            <a:fillRect/>
          </a:stretch>
        </p:blipFill>
        <p:spPr>
          <a:xfrm>
            <a:off x="125622" y="5045733"/>
            <a:ext cx="1502794" cy="1669212"/>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System Level Design:</a:t>
            </a:r>
            <a:br>
              <a:rPr lang="en-US"/>
            </a:br>
            <a:r>
              <a:rPr lang="en-US"/>
              <a:t>Drawing Tree</a:t>
            </a:r>
          </a:p>
        </p:txBody>
      </p:sp>
      <p:sp>
        <p:nvSpPr>
          <p:cNvPr id="4" name="Slide Number Placeholder 3"/>
          <p:cNvSpPr>
            <a:spLocks noGrp="1"/>
          </p:cNvSpPr>
          <p:nvPr>
            <p:ph type="sldNum" sz="quarter" idx="11"/>
          </p:nvPr>
        </p:nvSpPr>
        <p:spPr/>
        <p:txBody>
          <a:bodyPr/>
          <a:lstStyle/>
          <a:p>
            <a:pPr>
              <a:defRPr/>
            </a:pPr>
            <a:fld id="{533EBAA6-A68F-4B47-B410-667C2F2E612B}" type="slidenum">
              <a:rPr lang="en-US" smtClean="0"/>
              <a:pPr>
                <a:defRPr/>
              </a:pPr>
              <a:t>14</a:t>
            </a:fld>
            <a:r>
              <a:rPr lang="en-US"/>
              <a:t> - Jacob</a:t>
            </a:r>
          </a:p>
        </p:txBody>
      </p:sp>
      <p:pic>
        <p:nvPicPr>
          <p:cNvPr id="5" name="Picture 4">
            <a:extLst>
              <a:ext uri="{FF2B5EF4-FFF2-40B4-BE49-F238E27FC236}">
                <a16:creationId xmlns:a16="http://schemas.microsoft.com/office/drawing/2014/main" id="{15EF5835-1DB5-41D0-B8A9-6CA97B868AD7}"/>
              </a:ext>
            </a:extLst>
          </p:cNvPr>
          <p:cNvPicPr>
            <a:picLocks noChangeAspect="1"/>
          </p:cNvPicPr>
          <p:nvPr/>
        </p:nvPicPr>
        <p:blipFill>
          <a:blip r:embed="rId3"/>
          <a:stretch>
            <a:fillRect/>
          </a:stretch>
        </p:blipFill>
        <p:spPr>
          <a:xfrm>
            <a:off x="1104284" y="1347433"/>
            <a:ext cx="6935431" cy="495847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System Level Design:</a:t>
            </a:r>
            <a:br>
              <a:rPr lang="en-US"/>
            </a:br>
            <a:r>
              <a:rPr lang="en-US"/>
              <a:t>Drawing Tree</a:t>
            </a:r>
          </a:p>
        </p:txBody>
      </p:sp>
      <p:sp>
        <p:nvSpPr>
          <p:cNvPr id="4" name="Slide Number Placeholder 3"/>
          <p:cNvSpPr>
            <a:spLocks noGrp="1"/>
          </p:cNvSpPr>
          <p:nvPr>
            <p:ph type="sldNum" sz="quarter" idx="11"/>
          </p:nvPr>
        </p:nvSpPr>
        <p:spPr/>
        <p:txBody>
          <a:bodyPr/>
          <a:lstStyle/>
          <a:p>
            <a:pPr>
              <a:defRPr/>
            </a:pPr>
            <a:fld id="{533EBAA6-A68F-4B47-B410-667C2F2E612B}" type="slidenum">
              <a:rPr lang="en-US" smtClean="0"/>
              <a:pPr>
                <a:defRPr/>
              </a:pPr>
              <a:t>15</a:t>
            </a:fld>
            <a:r>
              <a:rPr lang="en-US"/>
              <a:t> - Jacob</a:t>
            </a:r>
          </a:p>
        </p:txBody>
      </p:sp>
      <p:pic>
        <p:nvPicPr>
          <p:cNvPr id="5" name="Mounting Fixture">
            <a:hlinkClick r:id="" action="ppaction://media"/>
            <a:extLst>
              <a:ext uri="{FF2B5EF4-FFF2-40B4-BE49-F238E27FC236}">
                <a16:creationId xmlns:a16="http://schemas.microsoft.com/office/drawing/2014/main" id="{FE37BA3A-46F8-45A7-AB8B-33AEF05BE2C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9863" y="1922972"/>
            <a:ext cx="8964274" cy="3826936"/>
          </a:xfrm>
          <a:prstGeom prst="rect">
            <a:avLst/>
          </a:prstGeom>
        </p:spPr>
      </p:pic>
    </p:spTree>
    <p:extLst>
      <p:ext uri="{BB962C8B-B14F-4D97-AF65-F5344CB8AC3E}">
        <p14:creationId xmlns:p14="http://schemas.microsoft.com/office/powerpoint/2010/main" val="404423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System Level Design:</a:t>
            </a:r>
            <a:br>
              <a:rPr lang="en-US"/>
            </a:br>
            <a:r>
              <a:rPr lang="en-US"/>
              <a:t>Bill of Materials</a:t>
            </a:r>
          </a:p>
        </p:txBody>
      </p:sp>
      <p:sp>
        <p:nvSpPr>
          <p:cNvPr id="4" name="Slide Number Placeholder 3"/>
          <p:cNvSpPr>
            <a:spLocks noGrp="1"/>
          </p:cNvSpPr>
          <p:nvPr>
            <p:ph type="sldNum" sz="quarter" idx="11"/>
          </p:nvPr>
        </p:nvSpPr>
        <p:spPr/>
        <p:txBody>
          <a:bodyPr/>
          <a:lstStyle/>
          <a:p>
            <a:pPr>
              <a:defRPr/>
            </a:pPr>
            <a:fld id="{533EBAA6-A68F-4B47-B410-667C2F2E612B}" type="slidenum">
              <a:rPr lang="en-US" smtClean="0"/>
              <a:pPr>
                <a:defRPr/>
              </a:pPr>
              <a:t>16</a:t>
            </a:fld>
            <a:r>
              <a:rPr lang="en-US"/>
              <a:t> - Jacob</a:t>
            </a:r>
          </a:p>
        </p:txBody>
      </p:sp>
      <p:graphicFrame>
        <p:nvGraphicFramePr>
          <p:cNvPr id="6" name="Table 5">
            <a:extLst>
              <a:ext uri="{FF2B5EF4-FFF2-40B4-BE49-F238E27FC236}">
                <a16:creationId xmlns:a16="http://schemas.microsoft.com/office/drawing/2014/main" id="{AF0C8673-7D72-4FE5-AB5D-4F951B362FD8}"/>
              </a:ext>
            </a:extLst>
          </p:cNvPr>
          <p:cNvGraphicFramePr>
            <a:graphicFrameLocks noGrp="1"/>
          </p:cNvGraphicFramePr>
          <p:nvPr>
            <p:extLst>
              <p:ext uri="{D42A27DB-BD31-4B8C-83A1-F6EECF244321}">
                <p14:modId xmlns:p14="http://schemas.microsoft.com/office/powerpoint/2010/main" val="2502562292"/>
              </p:ext>
            </p:extLst>
          </p:nvPr>
        </p:nvGraphicFramePr>
        <p:xfrm>
          <a:off x="508219" y="1444187"/>
          <a:ext cx="8369300" cy="3969625"/>
        </p:xfrm>
        <a:graphic>
          <a:graphicData uri="http://schemas.openxmlformats.org/drawingml/2006/table">
            <a:tbl>
              <a:tblPr>
                <a:tableStyleId>{5C22544A-7EE6-4342-B048-85BDC9FD1C3A}</a:tableStyleId>
              </a:tblPr>
              <a:tblGrid>
                <a:gridCol w="508000">
                  <a:extLst>
                    <a:ext uri="{9D8B030D-6E8A-4147-A177-3AD203B41FA5}">
                      <a16:colId xmlns:a16="http://schemas.microsoft.com/office/drawing/2014/main" val="1541375082"/>
                    </a:ext>
                  </a:extLst>
                </a:gridCol>
                <a:gridCol w="1244600">
                  <a:extLst>
                    <a:ext uri="{9D8B030D-6E8A-4147-A177-3AD203B41FA5}">
                      <a16:colId xmlns:a16="http://schemas.microsoft.com/office/drawing/2014/main" val="893616506"/>
                    </a:ext>
                  </a:extLst>
                </a:gridCol>
                <a:gridCol w="342900">
                  <a:extLst>
                    <a:ext uri="{9D8B030D-6E8A-4147-A177-3AD203B41FA5}">
                      <a16:colId xmlns:a16="http://schemas.microsoft.com/office/drawing/2014/main" val="4141084108"/>
                    </a:ext>
                  </a:extLst>
                </a:gridCol>
                <a:gridCol w="1714500">
                  <a:extLst>
                    <a:ext uri="{9D8B030D-6E8A-4147-A177-3AD203B41FA5}">
                      <a16:colId xmlns:a16="http://schemas.microsoft.com/office/drawing/2014/main" val="3326716675"/>
                    </a:ext>
                  </a:extLst>
                </a:gridCol>
                <a:gridCol w="1714500">
                  <a:extLst>
                    <a:ext uri="{9D8B030D-6E8A-4147-A177-3AD203B41FA5}">
                      <a16:colId xmlns:a16="http://schemas.microsoft.com/office/drawing/2014/main" val="582836671"/>
                    </a:ext>
                  </a:extLst>
                </a:gridCol>
                <a:gridCol w="838200">
                  <a:extLst>
                    <a:ext uri="{9D8B030D-6E8A-4147-A177-3AD203B41FA5}">
                      <a16:colId xmlns:a16="http://schemas.microsoft.com/office/drawing/2014/main" val="213747009"/>
                    </a:ext>
                  </a:extLst>
                </a:gridCol>
                <a:gridCol w="1079500">
                  <a:extLst>
                    <a:ext uri="{9D8B030D-6E8A-4147-A177-3AD203B41FA5}">
                      <a16:colId xmlns:a16="http://schemas.microsoft.com/office/drawing/2014/main" val="581879015"/>
                    </a:ext>
                  </a:extLst>
                </a:gridCol>
                <a:gridCol w="927100">
                  <a:extLst>
                    <a:ext uri="{9D8B030D-6E8A-4147-A177-3AD203B41FA5}">
                      <a16:colId xmlns:a16="http://schemas.microsoft.com/office/drawing/2014/main" val="616306794"/>
                    </a:ext>
                  </a:extLst>
                </a:gridCol>
              </a:tblGrid>
              <a:tr h="197725">
                <a:tc>
                  <a:txBody>
                    <a:bodyPr/>
                    <a:lstStyle/>
                    <a:p>
                      <a:pPr algn="ctr" fontAlgn="b"/>
                      <a:r>
                        <a:rPr lang="en-US" sz="1000" b="1" u="none" strike="noStrike">
                          <a:effectLst/>
                        </a:rPr>
                        <a:t>Part #</a:t>
                      </a:r>
                      <a:endParaRPr lang="en-US" sz="1000" b="1" i="0" u="none" strike="noStrike">
                        <a:effectLst/>
                        <a:latin typeface="Verdana" panose="020B0604030504040204" pitchFamily="34" charset="0"/>
                      </a:endParaRPr>
                    </a:p>
                  </a:txBody>
                  <a:tcPr marL="6350" marR="6350" marT="6350" marB="0" anchor="b"/>
                </a:tc>
                <a:tc>
                  <a:txBody>
                    <a:bodyPr/>
                    <a:lstStyle/>
                    <a:p>
                      <a:pPr algn="ctr" fontAlgn="b"/>
                      <a:r>
                        <a:rPr lang="en-US" sz="1000" b="1" u="none" strike="noStrike">
                          <a:effectLst/>
                        </a:rPr>
                        <a:t>Part Name</a:t>
                      </a:r>
                      <a:endParaRPr lang="en-US" sz="1000" b="1" i="0" u="none" strike="noStrike">
                        <a:effectLst/>
                        <a:latin typeface="Verdana" panose="020B0604030504040204" pitchFamily="34" charset="0"/>
                      </a:endParaRPr>
                    </a:p>
                  </a:txBody>
                  <a:tcPr marL="6350" marR="6350" marT="6350" marB="0" anchor="b"/>
                </a:tc>
                <a:tc>
                  <a:txBody>
                    <a:bodyPr/>
                    <a:lstStyle/>
                    <a:p>
                      <a:pPr algn="ctr" fontAlgn="b"/>
                      <a:r>
                        <a:rPr lang="en-US" sz="1000" b="1" u="none" strike="noStrike">
                          <a:effectLst/>
                        </a:rPr>
                        <a:t>Qty</a:t>
                      </a:r>
                      <a:endParaRPr lang="en-US" sz="1000" b="1" i="0" u="none" strike="noStrike">
                        <a:effectLst/>
                        <a:latin typeface="Verdana" panose="020B0604030504040204" pitchFamily="34" charset="0"/>
                      </a:endParaRPr>
                    </a:p>
                  </a:txBody>
                  <a:tcPr marL="6350" marR="6350" marT="6350" marB="0" anchor="b"/>
                </a:tc>
                <a:tc>
                  <a:txBody>
                    <a:bodyPr/>
                    <a:lstStyle/>
                    <a:p>
                      <a:pPr algn="ctr" fontAlgn="b"/>
                      <a:r>
                        <a:rPr lang="en-US" sz="1000" b="1" u="none" strike="noStrike">
                          <a:effectLst/>
                        </a:rPr>
                        <a:t>Description</a:t>
                      </a:r>
                      <a:endParaRPr lang="en-US" sz="1000" b="1" i="0" u="none" strike="noStrike">
                        <a:effectLst/>
                        <a:latin typeface="Verdana" panose="020B0604030504040204" pitchFamily="34" charset="0"/>
                      </a:endParaRPr>
                    </a:p>
                  </a:txBody>
                  <a:tcPr marL="6350" marR="6350" marT="6350" marB="0" anchor="b"/>
                </a:tc>
                <a:tc>
                  <a:txBody>
                    <a:bodyPr/>
                    <a:lstStyle/>
                    <a:p>
                      <a:pPr algn="ctr" fontAlgn="b"/>
                      <a:r>
                        <a:rPr lang="en-US" sz="1000" b="1" u="none" strike="noStrike">
                          <a:effectLst/>
                        </a:rPr>
                        <a:t>Functions</a:t>
                      </a:r>
                      <a:endParaRPr lang="en-US" sz="1000" b="1" i="0" u="none" strike="noStrike">
                        <a:effectLst/>
                        <a:latin typeface="Verdana" panose="020B0604030504040204" pitchFamily="34" charset="0"/>
                      </a:endParaRPr>
                    </a:p>
                  </a:txBody>
                  <a:tcPr marL="6350" marR="6350" marT="6350" marB="0" anchor="b"/>
                </a:tc>
                <a:tc>
                  <a:txBody>
                    <a:bodyPr/>
                    <a:lstStyle/>
                    <a:p>
                      <a:pPr algn="ctr" fontAlgn="b"/>
                      <a:r>
                        <a:rPr lang="en-US" sz="1000" b="1" u="none" strike="noStrike">
                          <a:effectLst/>
                        </a:rPr>
                        <a:t>Material</a:t>
                      </a:r>
                      <a:endParaRPr lang="en-US" sz="1000" b="1" i="0" u="none" strike="noStrike">
                        <a:effectLst/>
                        <a:latin typeface="Verdana" panose="020B0604030504040204" pitchFamily="34" charset="0"/>
                      </a:endParaRPr>
                    </a:p>
                  </a:txBody>
                  <a:tcPr marL="6350" marR="6350" marT="6350" marB="0" anchor="b"/>
                </a:tc>
                <a:tc>
                  <a:txBody>
                    <a:bodyPr/>
                    <a:lstStyle/>
                    <a:p>
                      <a:pPr algn="ctr" fontAlgn="b"/>
                      <a:r>
                        <a:rPr lang="en-US" sz="1000" b="1" u="none" strike="noStrike">
                          <a:effectLst/>
                        </a:rPr>
                        <a:t>Dimensions</a:t>
                      </a:r>
                      <a:endParaRPr lang="en-US" sz="1000" b="1" i="0" u="none" strike="noStrike">
                        <a:effectLst/>
                        <a:latin typeface="Verdana" panose="020B0604030504040204" pitchFamily="34" charset="0"/>
                      </a:endParaRPr>
                    </a:p>
                  </a:txBody>
                  <a:tcPr marL="6350" marR="6350" marT="6350" marB="0" anchor="b"/>
                </a:tc>
                <a:tc>
                  <a:txBody>
                    <a:bodyPr/>
                    <a:lstStyle/>
                    <a:p>
                      <a:pPr algn="ctr" fontAlgn="b"/>
                      <a:r>
                        <a:rPr lang="en-US" sz="1000" b="1" u="none" strike="noStrike">
                          <a:effectLst/>
                        </a:rPr>
                        <a:t>Cost ($USD)</a:t>
                      </a:r>
                      <a:endParaRPr lang="en-US" sz="1000" b="1"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1981434594"/>
                  </a:ext>
                </a:extLst>
              </a:tr>
              <a:tr h="342900">
                <a:tc>
                  <a:txBody>
                    <a:bodyPr/>
                    <a:lstStyle/>
                    <a:p>
                      <a:pPr algn="ctr" fontAlgn="b"/>
                      <a:r>
                        <a:rPr lang="en-US" sz="1000" u="none" strike="noStrike">
                          <a:effectLst/>
                        </a:rPr>
                        <a:t>1</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Pnuematic Tool</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6</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Reverse engineered pnuematic wrench </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Displace counter wt</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Aluminum</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179.94</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381344851"/>
                  </a:ext>
                </a:extLst>
              </a:tr>
              <a:tr h="342900">
                <a:tc>
                  <a:txBody>
                    <a:bodyPr/>
                    <a:lstStyle/>
                    <a:p>
                      <a:pPr algn="ctr" fontAlgn="b"/>
                      <a:r>
                        <a:rPr lang="en-US" sz="1000" u="none" strike="noStrike">
                          <a:effectLst/>
                        </a:rPr>
                        <a:t>2</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Tubing</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1</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Piping for working air to pnuematic motor</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Direct air to motors</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Aluminum</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0.5"x48"x1/16"</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12.98</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1098626850"/>
                  </a:ext>
                </a:extLst>
              </a:tr>
              <a:tr h="342900">
                <a:tc>
                  <a:txBody>
                    <a:bodyPr/>
                    <a:lstStyle/>
                    <a:p>
                      <a:pPr algn="ctr" fontAlgn="b"/>
                      <a:r>
                        <a:rPr lang="en-US" sz="1000" u="none" strike="noStrike">
                          <a:effectLst/>
                        </a:rPr>
                        <a:t>3</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Compressor</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1</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Pnuematic system</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Provide air supply for pnuematic system</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 </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0</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2512502142"/>
                  </a:ext>
                </a:extLst>
              </a:tr>
              <a:tr h="342900">
                <a:tc>
                  <a:txBody>
                    <a:bodyPr/>
                    <a:lstStyle/>
                    <a:p>
                      <a:pPr algn="ctr" fontAlgn="b"/>
                      <a:r>
                        <a:rPr lang="en-US" sz="1000" u="none" strike="noStrike">
                          <a:effectLst/>
                        </a:rPr>
                        <a:t>4</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Pipe Fittings</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10</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Pnuematic system</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Direct and couple air lines for motors</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Brass</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0.5"</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40</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1325163285"/>
                  </a:ext>
                </a:extLst>
              </a:tr>
              <a:tr h="342900">
                <a:tc>
                  <a:txBody>
                    <a:bodyPr/>
                    <a:lstStyle/>
                    <a:p>
                      <a:pPr algn="ctr" fontAlgn="b"/>
                      <a:r>
                        <a:rPr lang="en-US" sz="1000" u="none" strike="noStrike">
                          <a:effectLst/>
                        </a:rPr>
                        <a:t>5</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Storage Tank</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1</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Pnuematic system</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Hold air supply for pnuematic system</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Steel</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8"x10"x1/8"</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0</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2980165735"/>
                  </a:ext>
                </a:extLst>
              </a:tr>
              <a:tr h="342900">
                <a:tc>
                  <a:txBody>
                    <a:bodyPr/>
                    <a:lstStyle/>
                    <a:p>
                      <a:pPr algn="ctr" fontAlgn="b"/>
                      <a:r>
                        <a:rPr lang="en-US" sz="1000" u="none" strike="noStrike">
                          <a:effectLst/>
                        </a:rPr>
                        <a:t>6</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Ctr. Wt. and Bench for Motors</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8'</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Stock material for prototyping</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Stock material for prototyping</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Wood</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 1"x4"</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22.45</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4034203361"/>
                  </a:ext>
                </a:extLst>
              </a:tr>
              <a:tr h="171450">
                <a:tc>
                  <a:txBody>
                    <a:bodyPr/>
                    <a:lstStyle/>
                    <a:p>
                      <a:pPr algn="ctr" fontAlgn="b"/>
                      <a:r>
                        <a:rPr lang="en-US" sz="1000" u="none" strike="noStrike">
                          <a:effectLst/>
                        </a:rPr>
                        <a:t>7</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Fasterners </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1</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Securing components</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Securing components</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Plastic</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 </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6</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1088089795"/>
                  </a:ext>
                </a:extLst>
              </a:tr>
              <a:tr h="171450">
                <a:tc>
                  <a:txBody>
                    <a:bodyPr/>
                    <a:lstStyle/>
                    <a:p>
                      <a:pPr algn="ctr" fontAlgn="b"/>
                      <a:r>
                        <a:rPr lang="en-US" sz="1000" u="none" strike="noStrike">
                          <a:effectLst/>
                        </a:rPr>
                        <a:t>8</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Fasterners </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6</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Securing components</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Securing components</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Aluminum</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 </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2.76</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3975363275"/>
                  </a:ext>
                </a:extLst>
              </a:tr>
              <a:tr h="171450">
                <a:tc>
                  <a:txBody>
                    <a:bodyPr/>
                    <a:lstStyle/>
                    <a:p>
                      <a:pPr algn="ctr" fontAlgn="b"/>
                      <a:r>
                        <a:rPr lang="en-US" sz="1000" u="none" strike="noStrike">
                          <a:effectLst/>
                        </a:rPr>
                        <a:t>9</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Pressure Sensors</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4</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Force sensing resistor</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Determine CG location</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 </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44.36</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33965400"/>
                  </a:ext>
                </a:extLst>
              </a:tr>
              <a:tr h="342900">
                <a:tc>
                  <a:txBody>
                    <a:bodyPr/>
                    <a:lstStyle/>
                    <a:p>
                      <a:pPr algn="ctr" fontAlgn="b"/>
                      <a:r>
                        <a:rPr lang="en-US" sz="1000" u="none" strike="noStrike">
                          <a:effectLst/>
                        </a:rPr>
                        <a:t>10</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Lubricant</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1</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Petrol based lube</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lubricate pnuematic motors</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 </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 </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4.95</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2185608876"/>
                  </a:ext>
                </a:extLst>
              </a:tr>
              <a:tr h="342900">
                <a:tc>
                  <a:txBody>
                    <a:bodyPr/>
                    <a:lstStyle/>
                    <a:p>
                      <a:pPr algn="ctr" fontAlgn="b"/>
                      <a:r>
                        <a:rPr lang="en-US" sz="1000" u="none" strike="noStrike">
                          <a:effectLst/>
                        </a:rPr>
                        <a:t>11</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Platform</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5</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Stock sheet metal for fab work</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Attach CubeSat to air bearing stand</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Aluminum</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6"x18"</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20.1</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3198223283"/>
                  </a:ext>
                </a:extLst>
              </a:tr>
              <a:tr h="171450">
                <a:tc>
                  <a:txBody>
                    <a:bodyPr/>
                    <a:lstStyle/>
                    <a:p>
                      <a:pPr algn="ctr" fontAlgn="b"/>
                      <a:r>
                        <a:rPr lang="en-US" sz="1000" u="none" strike="noStrike">
                          <a:effectLst/>
                        </a:rPr>
                        <a:t>12</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3D Material</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4</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Corn based plastic</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for 3D printed model</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Corn/Plastic</a:t>
                      </a:r>
                      <a:endParaRPr lang="en-US" sz="1000" b="0" i="0" u="none" strike="noStrike">
                        <a:effectLst/>
                        <a:latin typeface="Verdana" panose="020B0604030504040204" pitchFamily="34" charset="0"/>
                      </a:endParaRPr>
                    </a:p>
                  </a:txBody>
                  <a:tcPr marL="6350" marR="6350" marT="6350" marB="0" anchor="b"/>
                </a:tc>
                <a:tc>
                  <a:txBody>
                    <a:bodyPr/>
                    <a:lstStyle/>
                    <a:p>
                      <a:pPr algn="ctr" fontAlgn="b"/>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79.4</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3844915906"/>
                  </a:ext>
                </a:extLst>
              </a:tr>
              <a:tr h="342900">
                <a:tc>
                  <a:txBody>
                    <a:bodyPr/>
                    <a:lstStyle/>
                    <a:p>
                      <a:pPr algn="ctr" fontAlgn="b"/>
                      <a:r>
                        <a:rPr lang="en-US" sz="1000" u="none" strike="noStrike">
                          <a:effectLst/>
                        </a:rPr>
                        <a:t>13</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12V Batter</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1</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Simple RC battery</a:t>
                      </a:r>
                      <a:endParaRPr lang="en-US" sz="1000" b="0" i="0" u="none" strike="noStrike">
                        <a:effectLst/>
                        <a:latin typeface="Verdana" panose="020B0604030504040204" pitchFamily="34" charset="0"/>
                      </a:endParaRPr>
                    </a:p>
                  </a:txBody>
                  <a:tcPr marL="6350" marR="6350" marT="6350" marB="0" anchor="b"/>
                </a:tc>
                <a:tc>
                  <a:txBody>
                    <a:bodyPr/>
                    <a:lstStyle/>
                    <a:p>
                      <a:pPr algn="l" fontAlgn="b"/>
                      <a:r>
                        <a:rPr lang="en-US" sz="1000" u="none" strike="noStrike">
                          <a:effectLst/>
                        </a:rPr>
                        <a:t>Provide energy for Arduino system &amp; valves</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Lithium</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 </a:t>
                      </a:r>
                      <a:endParaRPr lang="en-US" sz="1000" b="0" i="0" u="none" strike="noStrike">
                        <a:effectLst/>
                        <a:latin typeface="Verdana" panose="020B0604030504040204" pitchFamily="34" charset="0"/>
                      </a:endParaRPr>
                    </a:p>
                  </a:txBody>
                  <a:tcPr marL="6350" marR="6350" marT="6350" marB="0" anchor="b"/>
                </a:tc>
                <a:tc>
                  <a:txBody>
                    <a:bodyPr/>
                    <a:lstStyle/>
                    <a:p>
                      <a:pPr algn="ctr" fontAlgn="b"/>
                      <a:r>
                        <a:rPr lang="en-US" sz="1000" u="none" strike="noStrike">
                          <a:effectLst/>
                        </a:rPr>
                        <a:t>6.2</a:t>
                      </a:r>
                      <a:endParaRPr lang="en-US" sz="1000" b="0" i="0" u="none" strike="noStrike">
                        <a:effectLst/>
                        <a:latin typeface="Verdana" panose="020B0604030504040204" pitchFamily="34" charset="0"/>
                      </a:endParaRPr>
                    </a:p>
                  </a:txBody>
                  <a:tcPr marL="6350" marR="6350" marT="6350" marB="0" anchor="b"/>
                </a:tc>
                <a:extLst>
                  <a:ext uri="{0D108BD9-81ED-4DB2-BD59-A6C34878D82A}">
                    <a16:rowId xmlns:a16="http://schemas.microsoft.com/office/drawing/2014/main" val="1225299716"/>
                  </a:ext>
                </a:extLst>
              </a:tr>
            </a:tbl>
          </a:graphicData>
        </a:graphic>
      </p:graphicFrame>
      <p:sp>
        <p:nvSpPr>
          <p:cNvPr id="7" name="Rectangle 6">
            <a:extLst>
              <a:ext uri="{FF2B5EF4-FFF2-40B4-BE49-F238E27FC236}">
                <a16:creationId xmlns:a16="http://schemas.microsoft.com/office/drawing/2014/main" id="{6E12CEBA-EC37-4542-A1A1-512240F29863}"/>
              </a:ext>
            </a:extLst>
          </p:cNvPr>
          <p:cNvSpPr/>
          <p:nvPr/>
        </p:nvSpPr>
        <p:spPr>
          <a:xfrm>
            <a:off x="2651153" y="5803602"/>
            <a:ext cx="4395755" cy="369332"/>
          </a:xfrm>
          <a:prstGeom prst="rect">
            <a:avLst/>
          </a:prstGeom>
        </p:spPr>
        <p:txBody>
          <a:bodyPr wrap="none">
            <a:spAutoFit/>
          </a:bodyPr>
          <a:lstStyle/>
          <a:p>
            <a:r>
              <a:rPr lang="en-US" b="1">
                <a:latin typeface="Verdana" panose="020B0604030504040204" pitchFamily="34" charset="0"/>
                <a:ea typeface="Verdana" panose="020B0604030504040204" pitchFamily="34" charset="0"/>
              </a:rPr>
              <a:t>Expenses to Date ($USD):</a:t>
            </a:r>
            <a:r>
              <a:rPr lang="en-US">
                <a:latin typeface="Verdana" panose="020B0604030504040204" pitchFamily="34" charset="0"/>
                <a:ea typeface="Verdana" panose="020B0604030504040204" pitchFamily="34" charset="0"/>
              </a:rPr>
              <a:t> 29.99 </a:t>
            </a:r>
          </a:p>
        </p:txBody>
      </p:sp>
      <p:sp>
        <p:nvSpPr>
          <p:cNvPr id="8" name="Rectangle 7">
            <a:extLst>
              <a:ext uri="{FF2B5EF4-FFF2-40B4-BE49-F238E27FC236}">
                <a16:creationId xmlns:a16="http://schemas.microsoft.com/office/drawing/2014/main" id="{C5DEF6B1-9CFB-47BF-9FDF-0BB75E847CB4}"/>
              </a:ext>
            </a:extLst>
          </p:cNvPr>
          <p:cNvSpPr/>
          <p:nvPr/>
        </p:nvSpPr>
        <p:spPr>
          <a:xfrm>
            <a:off x="2472419" y="5494251"/>
            <a:ext cx="4753224" cy="369332"/>
          </a:xfrm>
          <a:prstGeom prst="rect">
            <a:avLst/>
          </a:prstGeom>
        </p:spPr>
        <p:txBody>
          <a:bodyPr wrap="none">
            <a:spAutoFit/>
          </a:bodyPr>
          <a:lstStyle/>
          <a:p>
            <a:r>
              <a:rPr lang="en-US" b="1">
                <a:latin typeface="Verdana" panose="020B0604030504040204" pitchFamily="34" charset="0"/>
              </a:rPr>
              <a:t>Total Cost Estimate ($USD):</a:t>
            </a:r>
            <a:r>
              <a:rPr lang="en-US"/>
              <a:t> </a:t>
            </a:r>
            <a:r>
              <a:rPr lang="en-US">
                <a:latin typeface="Verdana" panose="020B0604030504040204" pitchFamily="34" charset="0"/>
              </a:rPr>
              <a:t>419.14</a:t>
            </a:r>
            <a:r>
              <a:rPr lang="en-US"/>
              <a:t> </a:t>
            </a:r>
          </a:p>
        </p:txBody>
      </p:sp>
    </p:spTree>
    <p:extLst>
      <p:ext uri="{BB962C8B-B14F-4D97-AF65-F5344CB8AC3E}">
        <p14:creationId xmlns:p14="http://schemas.microsoft.com/office/powerpoint/2010/main" val="1465433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Subsystem Design:</a:t>
            </a:r>
            <a:br>
              <a:rPr lang="en-US"/>
            </a:br>
            <a:r>
              <a:rPr lang="en-US"/>
              <a:t>Electrical / Power</a:t>
            </a:r>
          </a:p>
        </p:txBody>
      </p:sp>
      <p:pic>
        <p:nvPicPr>
          <p:cNvPr id="8" name="Picture 8" descr="A picture containing strainer, game&#10;&#10;Description generated with very high confidence">
            <a:extLst>
              <a:ext uri="{FF2B5EF4-FFF2-40B4-BE49-F238E27FC236}">
                <a16:creationId xmlns:a16="http://schemas.microsoft.com/office/drawing/2014/main" id="{560D0864-CB04-4F0C-90E4-AF1590BD8B6A}"/>
              </a:ext>
            </a:extLst>
          </p:cNvPr>
          <p:cNvPicPr>
            <a:picLocks noGrp="1" noChangeAspect="1"/>
          </p:cNvPicPr>
          <p:nvPr>
            <p:ph sz="half" idx="1"/>
          </p:nvPr>
        </p:nvPicPr>
        <p:blipFill>
          <a:blip r:embed="rId3"/>
          <a:stretch>
            <a:fillRect/>
          </a:stretch>
        </p:blipFill>
        <p:spPr>
          <a:xfrm>
            <a:off x="964002" y="4332602"/>
            <a:ext cx="3255033" cy="2209800"/>
          </a:xfrm>
        </p:spPr>
      </p:pic>
      <p:pic>
        <p:nvPicPr>
          <p:cNvPr id="6" name="Picture 6" descr="A screenshot of a cell phone&#10;&#10;Description generated with very high confidence">
            <a:extLst>
              <a:ext uri="{FF2B5EF4-FFF2-40B4-BE49-F238E27FC236}">
                <a16:creationId xmlns:a16="http://schemas.microsoft.com/office/drawing/2014/main" id="{26B18450-BCDF-4C8B-AB27-2DF2110E75B9}"/>
              </a:ext>
            </a:extLst>
          </p:cNvPr>
          <p:cNvPicPr>
            <a:picLocks noGrp="1" noChangeAspect="1"/>
          </p:cNvPicPr>
          <p:nvPr>
            <p:ph sz="half" idx="2"/>
          </p:nvPr>
        </p:nvPicPr>
        <p:blipFill>
          <a:blip r:embed="rId4"/>
          <a:stretch>
            <a:fillRect/>
          </a:stretch>
        </p:blipFill>
        <p:spPr>
          <a:xfrm>
            <a:off x="4824413" y="2563019"/>
            <a:ext cx="3686175" cy="2600325"/>
          </a:xfrm>
        </p:spPr>
      </p:pic>
      <p:sp>
        <p:nvSpPr>
          <p:cNvPr id="4" name="Slide Number Placeholder 3"/>
          <p:cNvSpPr>
            <a:spLocks noGrp="1"/>
          </p:cNvSpPr>
          <p:nvPr>
            <p:ph type="sldNum" sz="quarter" idx="12"/>
          </p:nvPr>
        </p:nvSpPr>
        <p:spPr/>
        <p:txBody>
          <a:bodyPr/>
          <a:lstStyle/>
          <a:p>
            <a:pPr>
              <a:defRPr/>
            </a:pPr>
            <a:fld id="{533EBAA6-A68F-4B47-B410-667C2F2E612B}" type="slidenum">
              <a:rPr lang="en-US" smtClean="0"/>
              <a:pPr>
                <a:defRPr/>
              </a:pPr>
              <a:t>17</a:t>
            </a:fld>
            <a:r>
              <a:rPr lang="en-US"/>
              <a:t> - Zack</a:t>
            </a:r>
          </a:p>
        </p:txBody>
      </p:sp>
      <p:pic>
        <p:nvPicPr>
          <p:cNvPr id="3" name="Picture 4" descr="A circuit board&#10;&#10;Description generated with very high confidence">
            <a:extLst>
              <a:ext uri="{FF2B5EF4-FFF2-40B4-BE49-F238E27FC236}">
                <a16:creationId xmlns:a16="http://schemas.microsoft.com/office/drawing/2014/main" id="{14D9770E-2FBA-4DA2-8578-0EAB45723E87}"/>
              </a:ext>
            </a:extLst>
          </p:cNvPr>
          <p:cNvPicPr>
            <a:picLocks noChangeAspect="1"/>
          </p:cNvPicPr>
          <p:nvPr/>
        </p:nvPicPr>
        <p:blipFill>
          <a:blip r:embed="rId5"/>
          <a:stretch>
            <a:fillRect/>
          </a:stretch>
        </p:blipFill>
        <p:spPr>
          <a:xfrm>
            <a:off x="1029419" y="1581509"/>
            <a:ext cx="2743200" cy="2286000"/>
          </a:xfrm>
          <a:prstGeom prst="rect">
            <a:avLst/>
          </a:prstGeom>
        </p:spPr>
      </p:pic>
    </p:spTree>
    <p:extLst>
      <p:ext uri="{BB962C8B-B14F-4D97-AF65-F5344CB8AC3E}">
        <p14:creationId xmlns:p14="http://schemas.microsoft.com/office/powerpoint/2010/main" val="40711118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211263" y="203200"/>
            <a:ext cx="7475537" cy="868363"/>
          </a:xfrm>
        </p:spPr>
        <p:txBody>
          <a:bodyPr wrap="square" anchor="ctr">
            <a:normAutofit/>
          </a:bodyPr>
          <a:lstStyle/>
          <a:p>
            <a:r>
              <a:rPr lang="en-US"/>
              <a:t>Electrical System Block Diagram</a:t>
            </a:r>
          </a:p>
        </p:txBody>
      </p:sp>
      <p:pic>
        <p:nvPicPr>
          <p:cNvPr id="5" name="Picture 5" descr="A close up of a map&#10;&#10;Description generated with very high confidence">
            <a:extLst>
              <a:ext uri="{FF2B5EF4-FFF2-40B4-BE49-F238E27FC236}">
                <a16:creationId xmlns:a16="http://schemas.microsoft.com/office/drawing/2014/main" id="{4A14852F-3078-4724-A358-84FFEE093E7E}"/>
              </a:ext>
            </a:extLst>
          </p:cNvPr>
          <p:cNvPicPr>
            <a:picLocks noChangeAspect="1"/>
          </p:cNvPicPr>
          <p:nvPr/>
        </p:nvPicPr>
        <p:blipFill>
          <a:blip r:embed="rId3"/>
          <a:stretch>
            <a:fillRect/>
          </a:stretch>
        </p:blipFill>
        <p:spPr>
          <a:xfrm>
            <a:off x="1353463" y="1314450"/>
            <a:ext cx="6437073" cy="4811713"/>
          </a:xfrm>
          <a:prstGeom prst="rect">
            <a:avLst/>
          </a:prstGeom>
          <a:noFill/>
        </p:spPr>
      </p:pic>
      <p:sp>
        <p:nvSpPr>
          <p:cNvPr id="4" name="Slide Number Placeholder 3" hidden="1"/>
          <p:cNvSpPr>
            <a:spLocks noGrp="1"/>
          </p:cNvSpPr>
          <p:nvPr>
            <p:ph type="sldNum" sz="quarter" idx="4294967295"/>
          </p:nvPr>
        </p:nvSpPr>
        <p:spPr>
          <a:xfrm>
            <a:off x="7131050" y="6562725"/>
            <a:ext cx="1905000" cy="295275"/>
          </a:xfrm>
        </p:spPr>
        <p:txBody>
          <a:bodyPr/>
          <a:lstStyle/>
          <a:p>
            <a:pPr>
              <a:spcAft>
                <a:spcPts val="600"/>
              </a:spcAft>
              <a:defRPr/>
            </a:pPr>
            <a:fld id="{3D36339E-6A22-4CAB-9FFA-9BE4429039FD}" type="slidenum">
              <a:rPr lang="en-US" smtClean="0"/>
              <a:pPr>
                <a:spcAft>
                  <a:spcPts val="600"/>
                </a:spcAft>
                <a:defRPr/>
              </a:pPr>
              <a:t>18</a:t>
            </a:fld>
            <a:r>
              <a:rPr lang="en-US"/>
              <a:t> - Zack</a:t>
            </a:r>
          </a:p>
        </p:txBody>
      </p:sp>
    </p:spTree>
    <p:extLst>
      <p:ext uri="{BB962C8B-B14F-4D97-AF65-F5344CB8AC3E}">
        <p14:creationId xmlns:p14="http://schemas.microsoft.com/office/powerpoint/2010/main" val="2154985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Electrical Design: </a:t>
            </a:r>
            <a:br>
              <a:rPr lang="en-US"/>
            </a:br>
            <a:r>
              <a:rPr lang="en-US"/>
              <a:t>Cabling</a:t>
            </a:r>
          </a:p>
        </p:txBody>
      </p:sp>
      <p:sp>
        <p:nvSpPr>
          <p:cNvPr id="4" name="Slide Number Placeholder 3"/>
          <p:cNvSpPr>
            <a:spLocks noGrp="1"/>
          </p:cNvSpPr>
          <p:nvPr>
            <p:ph type="sldNum" sz="quarter" idx="11"/>
          </p:nvPr>
        </p:nvSpPr>
        <p:spPr/>
        <p:txBody>
          <a:bodyPr/>
          <a:lstStyle/>
          <a:p>
            <a:pPr>
              <a:defRPr/>
            </a:pPr>
            <a:fld id="{533EBAA6-A68F-4B47-B410-667C2F2E612B}" type="slidenum">
              <a:rPr lang="en-US" dirty="0" smtClean="0">
                <a:latin typeface="Arial"/>
              </a:rPr>
              <a:pPr>
                <a:defRPr/>
              </a:pPr>
              <a:t>19</a:t>
            </a:fld>
            <a:r>
              <a:rPr lang="en-US">
                <a:latin typeface="Arial"/>
              </a:rPr>
              <a:t> - Zack</a:t>
            </a:r>
            <a:endParaRPr lang="en-US"/>
          </a:p>
        </p:txBody>
      </p:sp>
      <p:sp>
        <p:nvSpPr>
          <p:cNvPr id="8" name="Content Placeholder 7"/>
          <p:cNvSpPr>
            <a:spLocks noGrp="1"/>
          </p:cNvSpPr>
          <p:nvPr>
            <p:ph idx="1"/>
          </p:nvPr>
        </p:nvSpPr>
        <p:spPr/>
        <p:txBody>
          <a:bodyPr/>
          <a:lstStyle/>
          <a:p>
            <a:r>
              <a:rPr lang="en-US"/>
              <a:t>Cables will all be connected to the Arduino motherboard</a:t>
            </a:r>
          </a:p>
          <a:p>
            <a:r>
              <a:rPr lang="en-US"/>
              <a:t>Cable will be connected from motherboard to computer to input and output information</a:t>
            </a:r>
          </a:p>
          <a:p>
            <a:r>
              <a:rPr lang="en-US"/>
              <a:t>Battery will also be connected to the motherboard</a:t>
            </a:r>
          </a:p>
        </p:txBody>
      </p:sp>
    </p:spTree>
    <p:extLst>
      <p:ext uri="{BB962C8B-B14F-4D97-AF65-F5344CB8AC3E}">
        <p14:creationId xmlns:p14="http://schemas.microsoft.com/office/powerpoint/2010/main" val="2542085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Program Description</a:t>
            </a:r>
          </a:p>
        </p:txBody>
      </p:sp>
      <p:sp>
        <p:nvSpPr>
          <p:cNvPr id="4" name="Slide Number Placeholder 3"/>
          <p:cNvSpPr>
            <a:spLocks noGrp="1"/>
          </p:cNvSpPr>
          <p:nvPr>
            <p:ph type="sldNum" sz="quarter" idx="11"/>
          </p:nvPr>
        </p:nvSpPr>
        <p:spPr/>
        <p:txBody>
          <a:bodyPr/>
          <a:lstStyle/>
          <a:p>
            <a:pPr>
              <a:defRPr/>
            </a:pPr>
            <a:fld id="{533EBAA6-A68F-4B47-B410-667C2F2E612B}" type="slidenum">
              <a:rPr lang="en-US" smtClean="0"/>
              <a:pPr>
                <a:defRPr/>
              </a:pPr>
              <a:t>2</a:t>
            </a:fld>
            <a:r>
              <a:rPr lang="en-US"/>
              <a:t> - Richard</a:t>
            </a:r>
          </a:p>
        </p:txBody>
      </p:sp>
      <p:sp>
        <p:nvSpPr>
          <p:cNvPr id="5" name="Content Placeholder 2">
            <a:extLst>
              <a:ext uri="{FF2B5EF4-FFF2-40B4-BE49-F238E27FC236}">
                <a16:creationId xmlns:a16="http://schemas.microsoft.com/office/drawing/2014/main" id="{E5C6F063-4AF7-4F45-BF61-019A4905BCE3}"/>
              </a:ext>
            </a:extLst>
          </p:cNvPr>
          <p:cNvSpPr txBox="1">
            <a:spLocks/>
          </p:cNvSpPr>
          <p:nvPr/>
        </p:nvSpPr>
        <p:spPr>
          <a:xfrm>
            <a:off x="457379" y="1371600"/>
            <a:ext cx="8224838" cy="1219200"/>
          </a:xfrm>
          <a:prstGeom prst="rect">
            <a:avLst/>
          </a:prstGeom>
          <a:noFill/>
        </p:spPr>
        <p:txBody>
          <a:bodyPr anchor="t"/>
          <a:lstStyle>
            <a:lvl1pPr marL="342900" indent="-342900" algn="l" defTabSz="457200" rtl="0" eaLnBrk="0" fontAlgn="base" hangingPunct="0">
              <a:spcBef>
                <a:spcPct val="20000"/>
              </a:spcBef>
              <a:spcAft>
                <a:spcPct val="0"/>
              </a:spcAft>
              <a:buClr>
                <a:schemeClr val="tx2"/>
              </a:buClr>
              <a:buFont typeface="Arial" charset="0"/>
              <a:buChar char="•"/>
              <a:defRPr sz="2400" b="1"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Clr>
                <a:schemeClr val="tx2"/>
              </a:buClr>
              <a:buFont typeface="Arial" charset="0"/>
              <a:buChar char="–"/>
              <a:defRPr sz="2200" kern="1200">
                <a:solidFill>
                  <a:schemeClr val="tx1"/>
                </a:solidFill>
                <a:latin typeface="+mn-lt"/>
                <a:ea typeface="ＭＳ Ｐゴシック" charset="0"/>
                <a:cs typeface="+mn-cs"/>
              </a:defRPr>
            </a:lvl2pPr>
            <a:lvl3pPr marL="1257300" indent="-342900" algn="l" defTabSz="457200" rtl="0" eaLnBrk="0" fontAlgn="base" hangingPunct="0">
              <a:spcBef>
                <a:spcPct val="20000"/>
              </a:spcBef>
              <a:spcAft>
                <a:spcPct val="0"/>
              </a:spcAft>
              <a:buClr>
                <a:schemeClr val="tx2"/>
              </a:buClr>
              <a:buFont typeface="Arial" charset="0"/>
              <a:buChar char="•"/>
              <a:defRPr sz="20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n-US" sz="2000">
                <a:ea typeface="ＭＳ Ｐゴシック"/>
              </a:rPr>
              <a:t>The proposed effort will design a mounting fixture for a 12U CubeSat so a frictionless environment can be achieved on an Air Bearing Test Stand.</a:t>
            </a:r>
          </a:p>
          <a:p>
            <a:pPr marL="0" indent="0" algn="just">
              <a:buNone/>
            </a:pPr>
            <a:endParaRPr lang="en-US" sz="2000">
              <a:ea typeface="ＭＳ Ｐゴシック"/>
            </a:endParaRPr>
          </a:p>
          <a:p>
            <a:pPr marL="0" indent="0" algn="just">
              <a:buNone/>
            </a:pPr>
            <a:endParaRPr lang="en-US" sz="2000">
              <a:ea typeface="ＭＳ Ｐゴシック"/>
            </a:endParaRPr>
          </a:p>
          <a:p>
            <a:pPr marL="0" indent="0" algn="just">
              <a:buNone/>
            </a:pPr>
            <a:endParaRPr lang="en-US" sz="2000">
              <a:ea typeface="ＭＳ Ｐゴシック"/>
            </a:endParaRPr>
          </a:p>
          <a:p>
            <a:pPr marL="0" indent="0" algn="just">
              <a:buNone/>
            </a:pPr>
            <a:endParaRPr lang="en-US" sz="2000">
              <a:ea typeface="ＭＳ Ｐゴシック"/>
            </a:endParaRPr>
          </a:p>
          <a:p>
            <a:pPr marL="0" indent="0" algn="just">
              <a:buNone/>
            </a:pPr>
            <a:endParaRPr lang="en-US" sz="2000">
              <a:ea typeface="ＭＳ Ｐゴシック"/>
            </a:endParaRPr>
          </a:p>
          <a:p>
            <a:pPr marL="0" indent="0" algn="just">
              <a:buNone/>
            </a:pPr>
            <a:endParaRPr lang="en-US" sz="2000">
              <a:ea typeface="ＭＳ Ｐゴシック"/>
            </a:endParaRPr>
          </a:p>
        </p:txBody>
      </p:sp>
      <p:pic>
        <p:nvPicPr>
          <p:cNvPr id="6" name="Picture 5">
            <a:extLst>
              <a:ext uri="{FF2B5EF4-FFF2-40B4-BE49-F238E27FC236}">
                <a16:creationId xmlns:a16="http://schemas.microsoft.com/office/drawing/2014/main" id="{63711292-8F2C-4009-A538-5961C54E3BB3}"/>
              </a:ext>
            </a:extLst>
          </p:cNvPr>
          <p:cNvPicPr>
            <a:picLocks noChangeAspect="1"/>
          </p:cNvPicPr>
          <p:nvPr/>
        </p:nvPicPr>
        <p:blipFill>
          <a:blip r:embed="rId2"/>
          <a:stretch>
            <a:fillRect/>
          </a:stretch>
        </p:blipFill>
        <p:spPr>
          <a:xfrm>
            <a:off x="5235537" y="2471417"/>
            <a:ext cx="2949613" cy="2552699"/>
          </a:xfrm>
          <a:prstGeom prst="rect">
            <a:avLst/>
          </a:prstGeom>
        </p:spPr>
      </p:pic>
      <p:sp>
        <p:nvSpPr>
          <p:cNvPr id="7" name="TextBox 6">
            <a:extLst>
              <a:ext uri="{FF2B5EF4-FFF2-40B4-BE49-F238E27FC236}">
                <a16:creationId xmlns:a16="http://schemas.microsoft.com/office/drawing/2014/main" id="{F6A0C6FF-EF23-462F-8B1F-A57424A4A0A5}"/>
              </a:ext>
            </a:extLst>
          </p:cNvPr>
          <p:cNvSpPr txBox="1"/>
          <p:nvPr/>
        </p:nvSpPr>
        <p:spPr>
          <a:xfrm>
            <a:off x="609600" y="5024116"/>
            <a:ext cx="8072617" cy="1800493"/>
          </a:xfrm>
          <a:prstGeom prst="rect">
            <a:avLst/>
          </a:prstGeom>
          <a:noFill/>
        </p:spPr>
        <p:txBody>
          <a:bodyPr wrap="square" numCol="2" rtlCol="0">
            <a:spAutoFit/>
          </a:bodyPr>
          <a:lstStyle/>
          <a:p>
            <a:endParaRPr lang="en-US" sz="1100" b="1">
              <a:ea typeface="ＭＳ Ｐゴシック"/>
            </a:endParaRPr>
          </a:p>
          <a:p>
            <a:r>
              <a:rPr lang="en-US" sz="2000" b="1">
                <a:ea typeface="ＭＳ Ｐゴシック"/>
              </a:rPr>
              <a:t>The design must: </a:t>
            </a:r>
          </a:p>
          <a:p>
            <a:pPr marL="342900" indent="-342900">
              <a:buFont typeface="Arial" panose="020B0604020202020204" pitchFamily="34" charset="0"/>
              <a:buChar char="•"/>
            </a:pPr>
            <a:r>
              <a:rPr lang="en-US" sz="2000">
                <a:ea typeface="ＭＳ Ｐゴシック"/>
              </a:rPr>
              <a:t>Refocus Center of Gravity*</a:t>
            </a:r>
          </a:p>
          <a:p>
            <a:pPr marL="342900" indent="-342900">
              <a:buFont typeface="Arial" panose="020B0604020202020204" pitchFamily="34" charset="0"/>
              <a:buChar char="•"/>
            </a:pPr>
            <a:r>
              <a:rPr lang="en-US" sz="2000">
                <a:ea typeface="ＭＳ Ｐゴシック"/>
              </a:rPr>
              <a:t>Limit Tilt Degree</a:t>
            </a:r>
          </a:p>
          <a:p>
            <a:pPr marL="342900" indent="-342900">
              <a:buFont typeface="Arial" panose="020B0604020202020204" pitchFamily="34" charset="0"/>
              <a:buChar char="•"/>
            </a:pPr>
            <a:endParaRPr lang="en-US" sz="2000">
              <a:ea typeface="ＭＳ Ｐゴシック"/>
            </a:endParaRPr>
          </a:p>
          <a:p>
            <a:pPr marL="342900" indent="-342900">
              <a:buFont typeface="Arial" panose="020B0604020202020204" pitchFamily="34" charset="0"/>
              <a:buChar char="•"/>
            </a:pPr>
            <a:endParaRPr lang="en-US" sz="2000">
              <a:ea typeface="ＭＳ Ｐゴシック"/>
            </a:endParaRPr>
          </a:p>
          <a:p>
            <a:pPr marL="342900" indent="-342900">
              <a:buFont typeface="Arial" panose="020B0604020202020204" pitchFamily="34" charset="0"/>
              <a:buChar char="•"/>
            </a:pPr>
            <a:endParaRPr lang="en-US" sz="2000">
              <a:ea typeface="ＭＳ Ｐゴシック"/>
            </a:endParaRPr>
          </a:p>
          <a:p>
            <a:pPr marL="342900" indent="-342900">
              <a:buFont typeface="Arial" panose="020B0604020202020204" pitchFamily="34" charset="0"/>
              <a:buChar char="•"/>
            </a:pPr>
            <a:r>
              <a:rPr lang="en-US" sz="2000">
                <a:ea typeface="ＭＳ Ｐゴシック"/>
              </a:rPr>
              <a:t>Be Adjustable in Three Axes*</a:t>
            </a:r>
          </a:p>
          <a:p>
            <a:pPr marL="342900" indent="-342900">
              <a:buFont typeface="Arial" panose="020B0604020202020204" pitchFamily="34" charset="0"/>
              <a:buChar char="•"/>
            </a:pPr>
            <a:r>
              <a:rPr lang="en-US" sz="2000">
                <a:ea typeface="ＭＳ Ｐゴシック"/>
              </a:rPr>
              <a:t>Be Adjustable to Different Payloads</a:t>
            </a:r>
          </a:p>
          <a:p>
            <a:endParaRPr lang="en-US" sz="1100"/>
          </a:p>
        </p:txBody>
      </p:sp>
      <p:pic>
        <p:nvPicPr>
          <p:cNvPr id="8" name="Picture 7">
            <a:extLst>
              <a:ext uri="{FF2B5EF4-FFF2-40B4-BE49-F238E27FC236}">
                <a16:creationId xmlns:a16="http://schemas.microsoft.com/office/drawing/2014/main" id="{8F04424F-1F7E-4E1C-AA23-AC7E5E2E5873}"/>
              </a:ext>
            </a:extLst>
          </p:cNvPr>
          <p:cNvPicPr>
            <a:picLocks noChangeAspect="1"/>
          </p:cNvPicPr>
          <p:nvPr/>
        </p:nvPicPr>
        <p:blipFill>
          <a:blip r:embed="rId3"/>
          <a:stretch>
            <a:fillRect/>
          </a:stretch>
        </p:blipFill>
        <p:spPr>
          <a:xfrm>
            <a:off x="457379" y="2409503"/>
            <a:ext cx="3790950" cy="2676525"/>
          </a:xfrm>
          <a:prstGeom prst="rect">
            <a:avLst/>
          </a:prstGeom>
        </p:spPr>
      </p:pic>
      <p:cxnSp>
        <p:nvCxnSpPr>
          <p:cNvPr id="10" name="Straight Arrow Connector 9">
            <a:extLst>
              <a:ext uri="{FF2B5EF4-FFF2-40B4-BE49-F238E27FC236}">
                <a16:creationId xmlns:a16="http://schemas.microsoft.com/office/drawing/2014/main" id="{6C63130E-C8F3-4261-94BE-EB7607481951}"/>
              </a:ext>
            </a:extLst>
          </p:cNvPr>
          <p:cNvCxnSpPr>
            <a:stCxn id="8" idx="3"/>
          </p:cNvCxnSpPr>
          <p:nvPr/>
        </p:nvCxnSpPr>
        <p:spPr>
          <a:xfrm>
            <a:off x="4248329" y="3747766"/>
            <a:ext cx="857071" cy="7305"/>
          </a:xfrm>
          <a:prstGeom prst="straightConnector1">
            <a:avLst/>
          </a:prstGeom>
          <a:ln w="4445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Subsystem Design:</a:t>
            </a:r>
            <a:br>
              <a:rPr lang="en-US"/>
            </a:br>
            <a:r>
              <a:rPr lang="en-US"/>
              <a:t>Mechanical/Pneumatic</a:t>
            </a:r>
          </a:p>
        </p:txBody>
      </p:sp>
      <p:sp>
        <p:nvSpPr>
          <p:cNvPr id="4" name="Slide Number Placeholder 3"/>
          <p:cNvSpPr>
            <a:spLocks noGrp="1"/>
          </p:cNvSpPr>
          <p:nvPr>
            <p:ph type="sldNum" sz="quarter" idx="11"/>
          </p:nvPr>
        </p:nvSpPr>
        <p:spPr/>
        <p:txBody>
          <a:bodyPr/>
          <a:lstStyle/>
          <a:p>
            <a:pPr>
              <a:defRPr/>
            </a:pPr>
            <a:fld id="{533EBAA6-A68F-4B47-B410-667C2F2E612B}" type="slidenum">
              <a:rPr lang="en-US" smtClean="0"/>
              <a:pPr>
                <a:defRPr/>
              </a:pPr>
              <a:t>20</a:t>
            </a:fld>
            <a:r>
              <a:rPr lang="en-US"/>
              <a:t> - Richard</a:t>
            </a:r>
          </a:p>
        </p:txBody>
      </p:sp>
      <p:pic>
        <p:nvPicPr>
          <p:cNvPr id="3" name="Picture 4" descr="A picture containing light&#10;&#10;Description generated with very high confidence">
            <a:extLst>
              <a:ext uri="{FF2B5EF4-FFF2-40B4-BE49-F238E27FC236}">
                <a16:creationId xmlns:a16="http://schemas.microsoft.com/office/drawing/2014/main" id="{2AFA10D9-27DC-4693-90F5-32604562DF3B}"/>
              </a:ext>
            </a:extLst>
          </p:cNvPr>
          <p:cNvPicPr>
            <a:picLocks noChangeAspect="1"/>
          </p:cNvPicPr>
          <p:nvPr/>
        </p:nvPicPr>
        <p:blipFill>
          <a:blip r:embed="rId3"/>
          <a:stretch>
            <a:fillRect/>
          </a:stretch>
        </p:blipFill>
        <p:spPr>
          <a:xfrm>
            <a:off x="6065496" y="1604513"/>
            <a:ext cx="2444462" cy="2444462"/>
          </a:xfrm>
          <a:prstGeom prst="rect">
            <a:avLst/>
          </a:prstGeom>
        </p:spPr>
      </p:pic>
      <p:pic>
        <p:nvPicPr>
          <p:cNvPr id="5" name="Picture 5" descr="A screenshot of a computer&#10;&#10;Description generated with very high confidence">
            <a:extLst>
              <a:ext uri="{FF2B5EF4-FFF2-40B4-BE49-F238E27FC236}">
                <a16:creationId xmlns:a16="http://schemas.microsoft.com/office/drawing/2014/main" id="{0F643C05-D816-4B31-95B6-D8FABF13186D}"/>
              </a:ext>
            </a:extLst>
          </p:cNvPr>
          <p:cNvPicPr>
            <a:picLocks noChangeAspect="1"/>
          </p:cNvPicPr>
          <p:nvPr/>
        </p:nvPicPr>
        <p:blipFill rotWithShape="1">
          <a:blip r:embed="rId4"/>
          <a:srcRect l="28631" t="13025" r="28640" b="50506"/>
          <a:stretch/>
        </p:blipFill>
        <p:spPr>
          <a:xfrm>
            <a:off x="5894893" y="4495367"/>
            <a:ext cx="2824020" cy="1605519"/>
          </a:xfrm>
          <a:prstGeom prst="rect">
            <a:avLst/>
          </a:prstGeom>
        </p:spPr>
      </p:pic>
      <p:sp>
        <p:nvSpPr>
          <p:cNvPr id="8" name="Content Placeholder 7">
            <a:extLst>
              <a:ext uri="{FF2B5EF4-FFF2-40B4-BE49-F238E27FC236}">
                <a16:creationId xmlns:a16="http://schemas.microsoft.com/office/drawing/2014/main" id="{947EA394-BE26-44CC-A98C-A671447A5117}"/>
              </a:ext>
            </a:extLst>
          </p:cNvPr>
          <p:cNvSpPr>
            <a:spLocks noGrp="1"/>
          </p:cNvSpPr>
          <p:nvPr>
            <p:ph idx="1"/>
          </p:nvPr>
        </p:nvSpPr>
        <p:spPr>
          <a:xfrm>
            <a:off x="479425" y="1447800"/>
            <a:ext cx="5146532" cy="4948238"/>
          </a:xfrm>
        </p:spPr>
        <p:txBody>
          <a:bodyPr/>
          <a:lstStyle/>
          <a:p>
            <a:r>
              <a:rPr lang="en-US" sz="3000"/>
              <a:t>Current design will modify existing pneumatic motors</a:t>
            </a:r>
          </a:p>
          <a:p>
            <a:r>
              <a:rPr lang="en-US" sz="3000"/>
              <a:t>Direction of rotation controlled by solenoid valves</a:t>
            </a:r>
          </a:p>
          <a:p>
            <a:r>
              <a:rPr lang="en-US" sz="3000"/>
              <a:t>Motors will rotate worm screw, which pushes counterweight forward/backward</a:t>
            </a:r>
          </a:p>
          <a:p>
            <a:endParaRPr lang="en-US" sz="2800"/>
          </a:p>
          <a:p>
            <a:endParaRPr lang="en-US"/>
          </a:p>
          <a:p>
            <a:endParaRPr lang="en-US"/>
          </a:p>
        </p:txBody>
      </p:sp>
    </p:spTree>
    <p:extLst>
      <p:ext uri="{BB962C8B-B14F-4D97-AF65-F5344CB8AC3E}">
        <p14:creationId xmlns:p14="http://schemas.microsoft.com/office/powerpoint/2010/main" val="41706888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Subsystem Design: Mechanical</a:t>
            </a:r>
            <a:br>
              <a:rPr lang="en-US"/>
            </a:br>
            <a:r>
              <a:rPr lang="en-US" sz="2800"/>
              <a:t>Layout of Major Components</a:t>
            </a:r>
            <a:endParaRPr lang="en-US"/>
          </a:p>
        </p:txBody>
      </p:sp>
      <p:sp>
        <p:nvSpPr>
          <p:cNvPr id="4" name="Slide Number Placeholder 3"/>
          <p:cNvSpPr>
            <a:spLocks noGrp="1"/>
          </p:cNvSpPr>
          <p:nvPr>
            <p:ph type="sldNum" sz="quarter" idx="11"/>
          </p:nvPr>
        </p:nvSpPr>
        <p:spPr/>
        <p:txBody>
          <a:bodyPr/>
          <a:lstStyle/>
          <a:p>
            <a:pPr>
              <a:defRPr/>
            </a:pPr>
            <a:fld id="{533EBAA6-A68F-4B47-B410-667C2F2E612B}" type="slidenum">
              <a:rPr lang="en-US" smtClean="0"/>
              <a:pPr>
                <a:defRPr/>
              </a:pPr>
              <a:t>21</a:t>
            </a:fld>
            <a:r>
              <a:rPr lang="en-US"/>
              <a:t> - Richard</a:t>
            </a:r>
          </a:p>
        </p:txBody>
      </p:sp>
      <p:pic>
        <p:nvPicPr>
          <p:cNvPr id="6" name="Picture 6" descr="A screenshot of a computer&#10;&#10;Description generated with very high confidence">
            <a:extLst>
              <a:ext uri="{FF2B5EF4-FFF2-40B4-BE49-F238E27FC236}">
                <a16:creationId xmlns:a16="http://schemas.microsoft.com/office/drawing/2014/main" id="{27C08E15-7A5B-45E9-81FB-17045B5619C7}"/>
              </a:ext>
            </a:extLst>
          </p:cNvPr>
          <p:cNvPicPr>
            <a:picLocks noChangeAspect="1"/>
          </p:cNvPicPr>
          <p:nvPr/>
        </p:nvPicPr>
        <p:blipFill rotWithShape="1">
          <a:blip r:embed="rId3"/>
          <a:srcRect l="59102" t="32028" r="12530" b="20996"/>
          <a:stretch/>
        </p:blipFill>
        <p:spPr>
          <a:xfrm>
            <a:off x="284452" y="1501486"/>
            <a:ext cx="3869509" cy="4262104"/>
          </a:xfrm>
          <a:prstGeom prst="rect">
            <a:avLst/>
          </a:prstGeom>
        </p:spPr>
      </p:pic>
      <p:sp>
        <p:nvSpPr>
          <p:cNvPr id="11" name="TextBox 10">
            <a:extLst>
              <a:ext uri="{FF2B5EF4-FFF2-40B4-BE49-F238E27FC236}">
                <a16:creationId xmlns:a16="http://schemas.microsoft.com/office/drawing/2014/main" id="{429B4F4E-1616-4FCE-A457-6054A265B77A}"/>
              </a:ext>
            </a:extLst>
          </p:cNvPr>
          <p:cNvSpPr txBox="1"/>
          <p:nvPr/>
        </p:nvSpPr>
        <p:spPr>
          <a:xfrm>
            <a:off x="4499264" y="1518372"/>
            <a:ext cx="437976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rgbClr val="000066"/>
                </a:solidFill>
              </a:rPr>
              <a:t>1) Device frame</a:t>
            </a:r>
          </a:p>
          <a:p>
            <a:endParaRPr lang="en-US">
              <a:solidFill>
                <a:srgbClr val="000066"/>
              </a:solidFill>
            </a:endParaRPr>
          </a:p>
          <a:p>
            <a:r>
              <a:rPr lang="en-US">
                <a:solidFill>
                  <a:srgbClr val="000066"/>
                </a:solidFill>
              </a:rPr>
              <a:t>2) Horizontal counterweight mechanisms</a:t>
            </a:r>
            <a:endParaRPr lang="en-US"/>
          </a:p>
          <a:p>
            <a:endParaRPr lang="en-US">
              <a:solidFill>
                <a:srgbClr val="000066"/>
              </a:solidFill>
            </a:endParaRPr>
          </a:p>
          <a:p>
            <a:r>
              <a:rPr lang="en-US">
                <a:solidFill>
                  <a:srgbClr val="000066"/>
                </a:solidFill>
              </a:rPr>
              <a:t>3) Vertical counterweight mechanisms</a:t>
            </a:r>
          </a:p>
          <a:p>
            <a:endParaRPr lang="en-US">
              <a:solidFill>
                <a:srgbClr val="000066"/>
              </a:solidFill>
            </a:endParaRPr>
          </a:p>
          <a:p>
            <a:r>
              <a:rPr lang="en-US">
                <a:solidFill>
                  <a:srgbClr val="000066"/>
                </a:solidFill>
              </a:rPr>
              <a:t>4) Counterweights</a:t>
            </a:r>
          </a:p>
          <a:p>
            <a:endParaRPr lang="en-US">
              <a:solidFill>
                <a:srgbClr val="000066"/>
              </a:solidFill>
            </a:endParaRPr>
          </a:p>
          <a:p>
            <a:r>
              <a:rPr lang="en-US">
                <a:solidFill>
                  <a:srgbClr val="000066"/>
                </a:solidFill>
              </a:rPr>
              <a:t>5) CubeSat (12U)</a:t>
            </a:r>
          </a:p>
        </p:txBody>
      </p:sp>
      <p:sp>
        <p:nvSpPr>
          <p:cNvPr id="3" name="TextBox 2">
            <a:extLst>
              <a:ext uri="{FF2B5EF4-FFF2-40B4-BE49-F238E27FC236}">
                <a16:creationId xmlns:a16="http://schemas.microsoft.com/office/drawing/2014/main" id="{DFF47A71-18E3-4135-9D03-985170D0EE13}"/>
              </a:ext>
            </a:extLst>
          </p:cNvPr>
          <p:cNvSpPr txBox="1"/>
          <p:nvPr/>
        </p:nvSpPr>
        <p:spPr>
          <a:xfrm>
            <a:off x="1440120" y="5007934"/>
            <a:ext cx="356782" cy="307777"/>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t>1)</a:t>
            </a:r>
          </a:p>
        </p:txBody>
      </p:sp>
      <p:sp>
        <p:nvSpPr>
          <p:cNvPr id="7" name="TextBox 6">
            <a:extLst>
              <a:ext uri="{FF2B5EF4-FFF2-40B4-BE49-F238E27FC236}">
                <a16:creationId xmlns:a16="http://schemas.microsoft.com/office/drawing/2014/main" id="{8C66C133-C641-418B-82B9-5B40C06BC59F}"/>
              </a:ext>
            </a:extLst>
          </p:cNvPr>
          <p:cNvSpPr txBox="1"/>
          <p:nvPr/>
        </p:nvSpPr>
        <p:spPr>
          <a:xfrm>
            <a:off x="506817" y="4771655"/>
            <a:ext cx="356782" cy="307777"/>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t>2)</a:t>
            </a:r>
          </a:p>
        </p:txBody>
      </p:sp>
      <p:sp>
        <p:nvSpPr>
          <p:cNvPr id="8" name="TextBox 7">
            <a:extLst>
              <a:ext uri="{FF2B5EF4-FFF2-40B4-BE49-F238E27FC236}">
                <a16:creationId xmlns:a16="http://schemas.microsoft.com/office/drawing/2014/main" id="{13ADAAAE-1C7C-4C8E-92A9-0278F8C10FD0}"/>
              </a:ext>
            </a:extLst>
          </p:cNvPr>
          <p:cNvSpPr txBox="1"/>
          <p:nvPr/>
        </p:nvSpPr>
        <p:spPr>
          <a:xfrm>
            <a:off x="542259" y="2184399"/>
            <a:ext cx="356782" cy="307777"/>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t>4)</a:t>
            </a:r>
          </a:p>
        </p:txBody>
      </p:sp>
      <p:sp>
        <p:nvSpPr>
          <p:cNvPr id="9" name="TextBox 8">
            <a:extLst>
              <a:ext uri="{FF2B5EF4-FFF2-40B4-BE49-F238E27FC236}">
                <a16:creationId xmlns:a16="http://schemas.microsoft.com/office/drawing/2014/main" id="{61A53D41-12A0-4920-82BA-3B9289DA068C}"/>
              </a:ext>
            </a:extLst>
          </p:cNvPr>
          <p:cNvSpPr txBox="1"/>
          <p:nvPr/>
        </p:nvSpPr>
        <p:spPr>
          <a:xfrm>
            <a:off x="3224027" y="4464492"/>
            <a:ext cx="356782" cy="307777"/>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t>3)</a:t>
            </a:r>
          </a:p>
        </p:txBody>
      </p:sp>
      <p:sp>
        <p:nvSpPr>
          <p:cNvPr id="10" name="TextBox 9">
            <a:extLst>
              <a:ext uri="{FF2B5EF4-FFF2-40B4-BE49-F238E27FC236}">
                <a16:creationId xmlns:a16="http://schemas.microsoft.com/office/drawing/2014/main" id="{35980D07-E6AA-4D83-BC18-B4D1FE3825D7}"/>
              </a:ext>
            </a:extLst>
          </p:cNvPr>
          <p:cNvSpPr txBox="1"/>
          <p:nvPr/>
        </p:nvSpPr>
        <p:spPr>
          <a:xfrm>
            <a:off x="3188584" y="1664585"/>
            <a:ext cx="356782" cy="307777"/>
          </a:xfrm>
          <a:prstGeom prst="rect">
            <a:avLst/>
          </a:prstGeom>
          <a:solidFill>
            <a:srgbClr val="FFFF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t>5)</a:t>
            </a:r>
          </a:p>
        </p:txBody>
      </p:sp>
      <p:cxnSp>
        <p:nvCxnSpPr>
          <p:cNvPr id="5" name="Straight Arrow Connector 4">
            <a:extLst>
              <a:ext uri="{FF2B5EF4-FFF2-40B4-BE49-F238E27FC236}">
                <a16:creationId xmlns:a16="http://schemas.microsoft.com/office/drawing/2014/main" id="{B67C8274-9081-4B05-8509-4725C99343BE}"/>
              </a:ext>
            </a:extLst>
          </p:cNvPr>
          <p:cNvCxnSpPr/>
          <p:nvPr/>
        </p:nvCxnSpPr>
        <p:spPr>
          <a:xfrm flipV="1">
            <a:off x="1741303" y="4288979"/>
            <a:ext cx="276448" cy="715927"/>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2" name="Straight Arrow Connector 11">
            <a:extLst>
              <a:ext uri="{FF2B5EF4-FFF2-40B4-BE49-F238E27FC236}">
                <a16:creationId xmlns:a16="http://schemas.microsoft.com/office/drawing/2014/main" id="{FEA89D3D-836D-45F2-A212-1098E2D316EE}"/>
              </a:ext>
            </a:extLst>
          </p:cNvPr>
          <p:cNvCxnSpPr>
            <a:cxnSpLocks/>
          </p:cNvCxnSpPr>
          <p:nvPr/>
        </p:nvCxnSpPr>
        <p:spPr>
          <a:xfrm flipV="1">
            <a:off x="855256" y="4188560"/>
            <a:ext cx="790354" cy="63322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3" name="Straight Arrow Connector 12">
            <a:extLst>
              <a:ext uri="{FF2B5EF4-FFF2-40B4-BE49-F238E27FC236}">
                <a16:creationId xmlns:a16="http://schemas.microsoft.com/office/drawing/2014/main" id="{CE547E5C-69CC-4D9F-8C39-A524706453F7}"/>
              </a:ext>
            </a:extLst>
          </p:cNvPr>
          <p:cNvCxnSpPr>
            <a:cxnSpLocks/>
          </p:cNvCxnSpPr>
          <p:nvPr/>
        </p:nvCxnSpPr>
        <p:spPr>
          <a:xfrm flipH="1" flipV="1">
            <a:off x="2626171" y="4099956"/>
            <a:ext cx="532807" cy="64504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4" name="Straight Arrow Connector 13">
            <a:extLst>
              <a:ext uri="{FF2B5EF4-FFF2-40B4-BE49-F238E27FC236}">
                <a16:creationId xmlns:a16="http://schemas.microsoft.com/office/drawing/2014/main" id="{267C6ABF-5B15-49E6-BC32-1403D4DC7078}"/>
              </a:ext>
            </a:extLst>
          </p:cNvPr>
          <p:cNvCxnSpPr>
            <a:cxnSpLocks/>
          </p:cNvCxnSpPr>
          <p:nvPr/>
        </p:nvCxnSpPr>
        <p:spPr>
          <a:xfrm>
            <a:off x="701674" y="2500348"/>
            <a:ext cx="46078" cy="53635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5" name="Straight Arrow Connector 14">
            <a:extLst>
              <a:ext uri="{FF2B5EF4-FFF2-40B4-BE49-F238E27FC236}">
                <a16:creationId xmlns:a16="http://schemas.microsoft.com/office/drawing/2014/main" id="{10DFE296-10F3-4E0C-B94A-E8C0741D3B82}"/>
              </a:ext>
            </a:extLst>
          </p:cNvPr>
          <p:cNvCxnSpPr>
            <a:cxnSpLocks/>
          </p:cNvCxnSpPr>
          <p:nvPr/>
        </p:nvCxnSpPr>
        <p:spPr>
          <a:xfrm flipH="1">
            <a:off x="2407611" y="1891929"/>
            <a:ext cx="834063" cy="6969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1838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Subsystem Design: Mechanical</a:t>
            </a:r>
            <a:br>
              <a:rPr lang="en-US"/>
            </a:br>
            <a:r>
              <a:rPr lang="en-US" sz="2800"/>
              <a:t>Physical Dimensions</a:t>
            </a:r>
            <a:endParaRPr lang="en-US"/>
          </a:p>
        </p:txBody>
      </p:sp>
      <p:sp>
        <p:nvSpPr>
          <p:cNvPr id="4" name="Slide Number Placeholder 3"/>
          <p:cNvSpPr>
            <a:spLocks noGrp="1"/>
          </p:cNvSpPr>
          <p:nvPr>
            <p:ph type="sldNum" sz="quarter" idx="11"/>
          </p:nvPr>
        </p:nvSpPr>
        <p:spPr/>
        <p:txBody>
          <a:bodyPr/>
          <a:lstStyle/>
          <a:p>
            <a:pPr>
              <a:defRPr/>
            </a:pPr>
            <a:fld id="{533EBAA6-A68F-4B47-B410-667C2F2E612B}" type="slidenum">
              <a:rPr lang="en-US" smtClean="0"/>
              <a:pPr>
                <a:defRPr/>
              </a:pPr>
              <a:t>22</a:t>
            </a:fld>
            <a:r>
              <a:rPr lang="en-US"/>
              <a:t> - Richard</a:t>
            </a:r>
          </a:p>
        </p:txBody>
      </p:sp>
      <p:pic>
        <p:nvPicPr>
          <p:cNvPr id="3" name="Picture 4" descr="A picture containing toy, table, video&#10;&#10;Description generated with very high confidence">
            <a:extLst>
              <a:ext uri="{FF2B5EF4-FFF2-40B4-BE49-F238E27FC236}">
                <a16:creationId xmlns:a16="http://schemas.microsoft.com/office/drawing/2014/main" id="{7BB7129B-EA50-427B-AD96-648C9913B988}"/>
              </a:ext>
            </a:extLst>
          </p:cNvPr>
          <p:cNvPicPr>
            <a:picLocks noGrp="1" noChangeAspect="1"/>
          </p:cNvPicPr>
          <p:nvPr>
            <p:ph idx="1"/>
          </p:nvPr>
        </p:nvPicPr>
        <p:blipFill>
          <a:blip r:embed="rId3"/>
          <a:stretch>
            <a:fillRect/>
          </a:stretch>
        </p:blipFill>
        <p:spPr>
          <a:xfrm>
            <a:off x="2849919" y="3297137"/>
            <a:ext cx="4174360" cy="2954483"/>
          </a:xfrm>
        </p:spPr>
      </p:pic>
      <p:sp>
        <p:nvSpPr>
          <p:cNvPr id="6" name="Content Placeholder 7">
            <a:extLst>
              <a:ext uri="{FF2B5EF4-FFF2-40B4-BE49-F238E27FC236}">
                <a16:creationId xmlns:a16="http://schemas.microsoft.com/office/drawing/2014/main" id="{B23088CD-D576-4D8D-879D-CE059F8F34F4}"/>
              </a:ext>
            </a:extLst>
          </p:cNvPr>
          <p:cNvSpPr txBox="1">
            <a:spLocks/>
          </p:cNvSpPr>
          <p:nvPr/>
        </p:nvSpPr>
        <p:spPr bwMode="auto">
          <a:xfrm>
            <a:off x="479425" y="1447800"/>
            <a:ext cx="5311927" cy="40267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0066"/>
              </a:buClr>
              <a:buChar char="•"/>
              <a:defRPr sz="3200">
                <a:solidFill>
                  <a:srgbClr val="000066"/>
                </a:solidFill>
                <a:latin typeface="+mn-lt"/>
                <a:ea typeface="+mn-ea"/>
                <a:cs typeface="+mn-cs"/>
              </a:defRPr>
            </a:lvl1pPr>
            <a:lvl2pPr marL="854075" indent="-396875" algn="l" rtl="0" eaLnBrk="0" fontAlgn="base" hangingPunct="0">
              <a:spcBef>
                <a:spcPct val="20000"/>
              </a:spcBef>
              <a:spcAft>
                <a:spcPct val="0"/>
              </a:spcAft>
              <a:buClr>
                <a:srgbClr val="000066"/>
              </a:buClr>
              <a:buFont typeface="Wingdings" pitchFamily="2" charset="2"/>
              <a:buChar char="Ø"/>
              <a:defRPr sz="2800">
                <a:solidFill>
                  <a:srgbClr val="000066"/>
                </a:solidFill>
                <a:latin typeface="+mn-lt"/>
                <a:cs typeface="+mn-cs"/>
              </a:defRPr>
            </a:lvl2pPr>
            <a:lvl3pPr marL="1257300" indent="-288925" algn="l" rtl="0" eaLnBrk="0" fontAlgn="base" hangingPunct="0">
              <a:spcBef>
                <a:spcPct val="20000"/>
              </a:spcBef>
              <a:spcAft>
                <a:spcPct val="0"/>
              </a:spcAft>
              <a:buClr>
                <a:srgbClr val="000066"/>
              </a:buClr>
              <a:buFont typeface="Arial" pitchFamily="34" charset="0"/>
              <a:buChar char="–"/>
              <a:defRPr sz="2200">
                <a:solidFill>
                  <a:srgbClr val="000066"/>
                </a:solidFill>
                <a:latin typeface="+mn-lt"/>
                <a:cs typeface="+mn-cs"/>
              </a:defRPr>
            </a:lvl3pPr>
            <a:lvl4pPr marL="1657350" indent="-285750" algn="l" rtl="0" eaLnBrk="0" fontAlgn="base" hangingPunct="0">
              <a:spcBef>
                <a:spcPct val="20000"/>
              </a:spcBef>
              <a:spcAft>
                <a:spcPct val="0"/>
              </a:spcAft>
              <a:buClr>
                <a:srgbClr val="000066"/>
              </a:buClr>
              <a:buFont typeface="Arial" panose="020B0604020202020204" pitchFamily="34" charset="0"/>
              <a:buChar char="»"/>
              <a:defRPr>
                <a:solidFill>
                  <a:srgbClr val="000066"/>
                </a:solidFill>
                <a:latin typeface="+mn-lt"/>
                <a:cs typeface="+mn-cs"/>
              </a:defRPr>
            </a:lvl4pPr>
            <a:lvl5pPr marL="1943100" indent="-228600" algn="l" rtl="0" eaLnBrk="0" fontAlgn="base" hangingPunct="0">
              <a:spcBef>
                <a:spcPct val="20000"/>
              </a:spcBef>
              <a:spcAft>
                <a:spcPct val="0"/>
              </a:spcAft>
              <a:buClr>
                <a:srgbClr val="000066"/>
              </a:buClr>
              <a:buChar char="•"/>
              <a:defRPr sz="1600">
                <a:solidFill>
                  <a:srgbClr val="000066"/>
                </a:solidFill>
                <a:latin typeface="+mn-lt"/>
                <a:cs typeface="+mn-cs"/>
              </a:defRPr>
            </a:lvl5pPr>
            <a:lvl6pPr marL="2400300" indent="-228600" algn="l" rtl="0" fontAlgn="base">
              <a:spcBef>
                <a:spcPct val="20000"/>
              </a:spcBef>
              <a:spcAft>
                <a:spcPct val="0"/>
              </a:spcAft>
              <a:buClr>
                <a:srgbClr val="000066"/>
              </a:buClr>
              <a:buChar char="•"/>
              <a:defRPr sz="1600">
                <a:solidFill>
                  <a:srgbClr val="000066"/>
                </a:solidFill>
                <a:latin typeface="+mn-lt"/>
                <a:cs typeface="+mn-cs"/>
              </a:defRPr>
            </a:lvl6pPr>
            <a:lvl7pPr marL="2857500" indent="-228600" algn="l" rtl="0" fontAlgn="base">
              <a:spcBef>
                <a:spcPct val="20000"/>
              </a:spcBef>
              <a:spcAft>
                <a:spcPct val="0"/>
              </a:spcAft>
              <a:buClr>
                <a:srgbClr val="000066"/>
              </a:buClr>
              <a:buChar char="•"/>
              <a:defRPr sz="1600">
                <a:solidFill>
                  <a:srgbClr val="000066"/>
                </a:solidFill>
                <a:latin typeface="+mn-lt"/>
                <a:cs typeface="+mn-cs"/>
              </a:defRPr>
            </a:lvl7pPr>
            <a:lvl8pPr marL="3314700" indent="-228600" algn="l" rtl="0" fontAlgn="base">
              <a:spcBef>
                <a:spcPct val="20000"/>
              </a:spcBef>
              <a:spcAft>
                <a:spcPct val="0"/>
              </a:spcAft>
              <a:buClr>
                <a:srgbClr val="000066"/>
              </a:buClr>
              <a:buChar char="•"/>
              <a:defRPr sz="1600">
                <a:solidFill>
                  <a:srgbClr val="000066"/>
                </a:solidFill>
                <a:latin typeface="+mn-lt"/>
                <a:cs typeface="+mn-cs"/>
              </a:defRPr>
            </a:lvl8pPr>
            <a:lvl9pPr marL="3771900" indent="-228600" algn="l" rtl="0" fontAlgn="base">
              <a:spcBef>
                <a:spcPct val="20000"/>
              </a:spcBef>
              <a:spcAft>
                <a:spcPct val="0"/>
              </a:spcAft>
              <a:buClr>
                <a:srgbClr val="000066"/>
              </a:buClr>
              <a:buChar char="•"/>
              <a:defRPr sz="1600">
                <a:solidFill>
                  <a:srgbClr val="000066"/>
                </a:solidFill>
                <a:latin typeface="+mn-lt"/>
                <a:cs typeface="+mn-cs"/>
              </a:defRPr>
            </a:lvl9pPr>
          </a:lstStyle>
          <a:p>
            <a:r>
              <a:rPr lang="en-US" sz="2000" kern="0"/>
              <a:t>Current frame has dimensions of approx. 507 mm x 507 mm</a:t>
            </a:r>
          </a:p>
          <a:p>
            <a:r>
              <a:rPr lang="en-US" sz="2000" kern="0"/>
              <a:t>Height w/out CubeSat approx. 207 mm</a:t>
            </a:r>
          </a:p>
          <a:p>
            <a:endParaRPr lang="en-US" sz="2000" kern="0"/>
          </a:p>
          <a:p>
            <a:endParaRPr lang="en-US" sz="2800" kern="0"/>
          </a:p>
          <a:p>
            <a:endParaRPr lang="en-US" kern="0"/>
          </a:p>
          <a:p>
            <a:endParaRPr lang="en-US" kern="0"/>
          </a:p>
        </p:txBody>
      </p:sp>
    </p:spTree>
    <p:extLst>
      <p:ext uri="{BB962C8B-B14F-4D97-AF65-F5344CB8AC3E}">
        <p14:creationId xmlns:p14="http://schemas.microsoft.com/office/powerpoint/2010/main" val="8430906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Quality Functional Diagram (QFD)</a:t>
            </a:r>
          </a:p>
        </p:txBody>
      </p:sp>
      <p:sp>
        <p:nvSpPr>
          <p:cNvPr id="4" name="Slide Number Placeholder 3"/>
          <p:cNvSpPr>
            <a:spLocks noGrp="1"/>
          </p:cNvSpPr>
          <p:nvPr>
            <p:ph type="sldNum" sz="quarter" idx="11"/>
          </p:nvPr>
        </p:nvSpPr>
        <p:spPr/>
        <p:txBody>
          <a:bodyPr/>
          <a:lstStyle/>
          <a:p>
            <a:pPr>
              <a:defRPr/>
            </a:pPr>
            <a:fld id="{533EBAA6-A68F-4B47-B410-667C2F2E612B}" type="slidenum">
              <a:rPr lang="en-US" smtClean="0"/>
              <a:pPr>
                <a:defRPr/>
              </a:pPr>
              <a:t>23</a:t>
            </a:fld>
            <a:r>
              <a:rPr lang="en-US"/>
              <a:t> - Jacob</a:t>
            </a:r>
          </a:p>
        </p:txBody>
      </p:sp>
      <p:graphicFrame>
        <p:nvGraphicFramePr>
          <p:cNvPr id="8" name="Object 7">
            <a:extLst>
              <a:ext uri="{FF2B5EF4-FFF2-40B4-BE49-F238E27FC236}">
                <a16:creationId xmlns:a16="http://schemas.microsoft.com/office/drawing/2014/main" id="{FC8E12FC-8DA8-4913-8AAA-D7E389679565}"/>
              </a:ext>
            </a:extLst>
          </p:cNvPr>
          <p:cNvGraphicFramePr>
            <a:graphicFrameLocks noChangeAspect="1"/>
          </p:cNvGraphicFramePr>
          <p:nvPr>
            <p:extLst>
              <p:ext uri="{D42A27DB-BD31-4B8C-83A1-F6EECF244321}">
                <p14:modId xmlns:p14="http://schemas.microsoft.com/office/powerpoint/2010/main" val="3997431739"/>
              </p:ext>
            </p:extLst>
          </p:nvPr>
        </p:nvGraphicFramePr>
        <p:xfrm>
          <a:off x="272906" y="1243012"/>
          <a:ext cx="7833403" cy="5467350"/>
        </p:xfrm>
        <a:graphic>
          <a:graphicData uri="http://schemas.openxmlformats.org/presentationml/2006/ole">
            <mc:AlternateContent xmlns:mc="http://schemas.openxmlformats.org/markup-compatibility/2006">
              <mc:Choice xmlns:v="urn:schemas-microsoft-com:vml" Requires="v">
                <p:oleObj spid="_x0000_s72705" name="Worksheet" r:id="rId4" imgW="7200770" imgH="5467281" progId="Excel.Sheet.12">
                  <p:embed/>
                </p:oleObj>
              </mc:Choice>
              <mc:Fallback>
                <p:oleObj name="Worksheet" r:id="rId4" imgW="7200770" imgH="5467281" progId="Excel.Sheet.12">
                  <p:embed/>
                  <p:pic>
                    <p:nvPicPr>
                      <p:cNvPr id="8" name="Object 7">
                        <a:extLst>
                          <a:ext uri="{FF2B5EF4-FFF2-40B4-BE49-F238E27FC236}">
                            <a16:creationId xmlns:a16="http://schemas.microsoft.com/office/drawing/2014/main" id="{FC8E12FC-8DA8-4913-8AAA-D7E389679565}"/>
                          </a:ext>
                        </a:extLst>
                      </p:cNvPr>
                      <p:cNvPicPr/>
                      <p:nvPr/>
                    </p:nvPicPr>
                    <p:blipFill>
                      <a:blip r:embed="rId5"/>
                      <a:stretch>
                        <a:fillRect/>
                      </a:stretch>
                    </p:blipFill>
                    <p:spPr>
                      <a:xfrm>
                        <a:off x="272906" y="1243012"/>
                        <a:ext cx="7833403" cy="5467350"/>
                      </a:xfrm>
                      <a:prstGeom prst="rect">
                        <a:avLst/>
                      </a:prstGeom>
                    </p:spPr>
                  </p:pic>
                </p:oleObj>
              </mc:Fallback>
            </mc:AlternateContent>
          </a:graphicData>
        </a:graphic>
      </p:graphicFrame>
    </p:spTree>
    <p:extLst>
      <p:ext uri="{BB962C8B-B14F-4D97-AF65-F5344CB8AC3E}">
        <p14:creationId xmlns:p14="http://schemas.microsoft.com/office/powerpoint/2010/main" val="21508212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29360" y="51846"/>
            <a:ext cx="7528560" cy="1030288"/>
          </a:xfrm>
        </p:spPr>
        <p:txBody>
          <a:bodyPr/>
          <a:lstStyle/>
          <a:p>
            <a:r>
              <a:rPr lang="en-US"/>
              <a:t>Assembly, Integration, &amp; Test (AI&amp;T): Test Plan</a:t>
            </a:r>
          </a:p>
        </p:txBody>
      </p:sp>
      <p:sp>
        <p:nvSpPr>
          <p:cNvPr id="3" name="Content Placeholder 2"/>
          <p:cNvSpPr>
            <a:spLocks noGrp="1"/>
          </p:cNvSpPr>
          <p:nvPr>
            <p:ph idx="1"/>
          </p:nvPr>
        </p:nvSpPr>
        <p:spPr>
          <a:xfrm>
            <a:off x="177800" y="1381442"/>
            <a:ext cx="8862503" cy="2915132"/>
          </a:xfrm>
          <a:noFill/>
        </p:spPr>
        <p:txBody>
          <a:bodyPr/>
          <a:lstStyle/>
          <a:p>
            <a:pPr>
              <a:buFont typeface="Arial"/>
              <a:buChar char="•"/>
            </a:pPr>
            <a:r>
              <a:rPr lang="en-US" sz="2400"/>
              <a:t>Test each sub-system separately</a:t>
            </a:r>
            <a:endParaRPr lang="en-US"/>
          </a:p>
          <a:p>
            <a:pPr lvl="1">
              <a:buFont typeface="Arial,Sans-Serif"/>
              <a:buChar char="•"/>
            </a:pPr>
            <a:r>
              <a:rPr lang="en-US" sz="2000">
                <a:ea typeface="+mn-lt"/>
                <a:cs typeface="+mn-lt"/>
              </a:rPr>
              <a:t>Pneumatic System</a:t>
            </a:r>
          </a:p>
          <a:p>
            <a:pPr lvl="1">
              <a:buFont typeface="Arial,Sans-Serif"/>
              <a:buChar char="•"/>
            </a:pPr>
            <a:r>
              <a:rPr lang="en-US" sz="2000">
                <a:ea typeface="+mn-lt"/>
                <a:cs typeface="+mn-lt"/>
              </a:rPr>
              <a:t>Counter-Weights / Power Screw System</a:t>
            </a:r>
          </a:p>
          <a:p>
            <a:pPr lvl="1">
              <a:buFont typeface="Arial,Sans-Serif"/>
              <a:buChar char="•"/>
            </a:pPr>
            <a:r>
              <a:rPr lang="en-US" sz="2000">
                <a:ea typeface="+mn-lt"/>
                <a:cs typeface="+mn-lt"/>
              </a:rPr>
              <a:t>Clamping Mechanism / Sliding Rail System</a:t>
            </a:r>
          </a:p>
          <a:p>
            <a:pPr lvl="1">
              <a:buFont typeface="Arial,Sans-Serif"/>
              <a:buChar char="•"/>
            </a:pPr>
            <a:r>
              <a:rPr lang="en-US" sz="2000">
                <a:ea typeface="+mn-lt"/>
                <a:cs typeface="+mn-lt"/>
              </a:rPr>
              <a:t>Arduino / Pressure Sensors</a:t>
            </a:r>
            <a:endParaRPr lang="en-US"/>
          </a:p>
          <a:p>
            <a:pPr>
              <a:buFont typeface="Arial"/>
              <a:buChar char="•"/>
            </a:pPr>
            <a:r>
              <a:rPr lang="en-US" sz="2400"/>
              <a:t>Test entire system</a:t>
            </a:r>
          </a:p>
          <a:p>
            <a:pPr marL="457200" lvl="1" indent="0">
              <a:buNone/>
            </a:pPr>
            <a:endParaRPr lang="en-US" sz="2000"/>
          </a:p>
        </p:txBody>
      </p:sp>
      <p:sp>
        <p:nvSpPr>
          <p:cNvPr id="4" name="Slide Number Placeholder 3"/>
          <p:cNvSpPr>
            <a:spLocks noGrp="1"/>
          </p:cNvSpPr>
          <p:nvPr>
            <p:ph type="sldNum" sz="quarter" idx="11"/>
          </p:nvPr>
        </p:nvSpPr>
        <p:spPr/>
        <p:txBody>
          <a:bodyPr/>
          <a:lstStyle/>
          <a:p>
            <a:pPr>
              <a:defRPr/>
            </a:pPr>
            <a:fld id="{533EBAA6-A68F-4B47-B410-667C2F2E612B}" type="slidenum">
              <a:rPr lang="en-US" dirty="0" smtClean="0">
                <a:latin typeface="Arial"/>
              </a:rPr>
              <a:pPr>
                <a:defRPr/>
              </a:pPr>
              <a:t>24</a:t>
            </a:fld>
            <a:r>
              <a:rPr lang="en-US">
                <a:latin typeface="Arial"/>
              </a:rPr>
              <a:t> - Jackie</a:t>
            </a:r>
            <a:endParaRPr lang="en-US"/>
          </a:p>
        </p:txBody>
      </p:sp>
    </p:spTree>
    <p:extLst>
      <p:ext uri="{BB962C8B-B14F-4D97-AF65-F5344CB8AC3E}">
        <p14:creationId xmlns:p14="http://schemas.microsoft.com/office/powerpoint/2010/main" val="21098237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Preliminary Ground Support Equipment Assessment</a:t>
            </a:r>
          </a:p>
        </p:txBody>
      </p:sp>
      <p:sp>
        <p:nvSpPr>
          <p:cNvPr id="4" name="Slide Number Placeholder 3"/>
          <p:cNvSpPr>
            <a:spLocks noGrp="1"/>
          </p:cNvSpPr>
          <p:nvPr>
            <p:ph type="sldNum" sz="quarter" idx="12"/>
          </p:nvPr>
        </p:nvSpPr>
        <p:spPr/>
        <p:txBody>
          <a:bodyPr/>
          <a:lstStyle/>
          <a:p>
            <a:pPr>
              <a:defRPr/>
            </a:pPr>
            <a:fld id="{533EBAA6-A68F-4B47-B410-667C2F2E612B}" type="slidenum">
              <a:rPr lang="en-US" dirty="0" smtClean="0">
                <a:latin typeface="Arial"/>
              </a:rPr>
              <a:pPr>
                <a:defRPr/>
              </a:pPr>
              <a:t>25</a:t>
            </a:fld>
            <a:r>
              <a:rPr lang="en-US">
                <a:latin typeface="Arial"/>
              </a:rPr>
              <a:t> - Jackie</a:t>
            </a:r>
            <a:endParaRPr lang="en-US"/>
          </a:p>
        </p:txBody>
      </p:sp>
      <p:graphicFrame>
        <p:nvGraphicFramePr>
          <p:cNvPr id="8" name="Content Placeholder 7">
            <a:extLst>
              <a:ext uri="{FF2B5EF4-FFF2-40B4-BE49-F238E27FC236}">
                <a16:creationId xmlns:a16="http://schemas.microsoft.com/office/drawing/2014/main" id="{914AC2B2-593B-4A8A-AF69-2F697A299DAF}"/>
              </a:ext>
            </a:extLst>
          </p:cNvPr>
          <p:cNvGraphicFramePr>
            <a:graphicFrameLocks noGrp="1"/>
          </p:cNvGraphicFramePr>
          <p:nvPr>
            <p:ph sz="half" idx="2"/>
            <p:extLst>
              <p:ext uri="{D42A27DB-BD31-4B8C-83A1-F6EECF244321}">
                <p14:modId xmlns:p14="http://schemas.microsoft.com/office/powerpoint/2010/main" val="1891291709"/>
              </p:ext>
            </p:extLst>
          </p:nvPr>
        </p:nvGraphicFramePr>
        <p:xfrm>
          <a:off x="255577" y="1448273"/>
          <a:ext cx="8660236" cy="5212080"/>
        </p:xfrm>
        <a:graphic>
          <a:graphicData uri="http://schemas.openxmlformats.org/drawingml/2006/table">
            <a:tbl>
              <a:tblPr firstRow="1" bandRow="1">
                <a:tableStyleId>{5C22544A-7EE6-4342-B048-85BDC9FD1C3A}</a:tableStyleId>
              </a:tblPr>
              <a:tblGrid>
                <a:gridCol w="4330118">
                  <a:extLst>
                    <a:ext uri="{9D8B030D-6E8A-4147-A177-3AD203B41FA5}">
                      <a16:colId xmlns:a16="http://schemas.microsoft.com/office/drawing/2014/main" val="1169845759"/>
                    </a:ext>
                  </a:extLst>
                </a:gridCol>
                <a:gridCol w="4330118">
                  <a:extLst>
                    <a:ext uri="{9D8B030D-6E8A-4147-A177-3AD203B41FA5}">
                      <a16:colId xmlns:a16="http://schemas.microsoft.com/office/drawing/2014/main" val="312060792"/>
                    </a:ext>
                  </a:extLst>
                </a:gridCol>
              </a:tblGrid>
              <a:tr h="323850">
                <a:tc>
                  <a:txBody>
                    <a:bodyPr/>
                    <a:lstStyle/>
                    <a:p>
                      <a:pPr fontAlgn="base"/>
                      <a:r>
                        <a:rPr lang="en-US" sz="1800">
                          <a:effectLst/>
                        </a:rPr>
                        <a:t>Sub-System Testing​</a:t>
                      </a:r>
                      <a:endParaRPr lang="en-US" b="1">
                        <a:solidFill>
                          <a:srgbClr val="FFFFFF"/>
                        </a:solidFill>
                        <a:effectLst/>
                      </a:endParaRPr>
                    </a:p>
                  </a:txBody>
                  <a:tcPr/>
                </a:tc>
                <a:tc>
                  <a:txBody>
                    <a:bodyPr/>
                    <a:lstStyle/>
                    <a:p>
                      <a:pPr fontAlgn="base"/>
                      <a:r>
                        <a:rPr lang="en-US" sz="1800">
                          <a:effectLst/>
                        </a:rPr>
                        <a:t>Equipment Needed​</a:t>
                      </a:r>
                      <a:endParaRPr lang="en-US" b="1">
                        <a:solidFill>
                          <a:srgbClr val="FFFFFF"/>
                        </a:solidFill>
                        <a:effectLst/>
                      </a:endParaRPr>
                    </a:p>
                  </a:txBody>
                  <a:tcPr/>
                </a:tc>
                <a:extLst>
                  <a:ext uri="{0D108BD9-81ED-4DB2-BD59-A6C34878D82A}">
                    <a16:rowId xmlns:a16="http://schemas.microsoft.com/office/drawing/2014/main" val="1114572907"/>
                  </a:ext>
                </a:extLst>
              </a:tr>
              <a:tr h="1085850">
                <a:tc>
                  <a:txBody>
                    <a:bodyPr/>
                    <a:lstStyle/>
                    <a:p>
                      <a:pPr fontAlgn="base"/>
                      <a:r>
                        <a:rPr lang="en-US" sz="1800">
                          <a:effectLst/>
                        </a:rPr>
                        <a:t>Pneumatic System​</a:t>
                      </a:r>
                      <a:endParaRPr lang="en-US">
                        <a:effectLst/>
                      </a:endParaRPr>
                    </a:p>
                  </a:txBody>
                  <a:tcPr/>
                </a:tc>
                <a:tc>
                  <a:txBody>
                    <a:bodyPr/>
                    <a:lstStyle/>
                    <a:p>
                      <a:pPr marL="342900" lvl="0" indent="-342900" fontAlgn="base">
                        <a:buFont typeface="Arial" panose="020B0604020202020204" pitchFamily="34" charset="0"/>
                        <a:buChar char="•"/>
                      </a:pPr>
                      <a:r>
                        <a:rPr lang="en-US" sz="1800">
                          <a:effectLst/>
                        </a:rPr>
                        <a:t>Compressor / Air Tank​</a:t>
                      </a:r>
                      <a:endParaRPr lang="en-US" sz="1440">
                        <a:effectLst/>
                      </a:endParaRPr>
                    </a:p>
                    <a:p>
                      <a:pPr marL="342900" lvl="0" indent="-342900" fontAlgn="base">
                        <a:buFont typeface="Arial" panose="020B0604020202020204" pitchFamily="34" charset="0"/>
                        <a:buChar char="•"/>
                      </a:pPr>
                      <a:r>
                        <a:rPr lang="en-US" sz="1800">
                          <a:effectLst/>
                        </a:rPr>
                        <a:t>Valve​</a:t>
                      </a:r>
                      <a:endParaRPr lang="en-US" sz="1440">
                        <a:effectLst/>
                      </a:endParaRPr>
                    </a:p>
                    <a:p>
                      <a:pPr marL="342900" lvl="0" indent="-342900" fontAlgn="base">
                        <a:buFont typeface="Arial" panose="020B0604020202020204" pitchFamily="34" charset="0"/>
                        <a:buChar char="•"/>
                      </a:pPr>
                      <a:r>
                        <a:rPr lang="en-US" sz="1800">
                          <a:effectLst/>
                        </a:rPr>
                        <a:t>Air Tubing​</a:t>
                      </a:r>
                      <a:endParaRPr lang="en-US" sz="1440">
                        <a:effectLst/>
                      </a:endParaRPr>
                    </a:p>
                    <a:p>
                      <a:pPr marL="342900" lvl="0" indent="-342900" fontAlgn="base">
                        <a:buFont typeface="Arial" panose="020B0604020202020204" pitchFamily="34" charset="0"/>
                        <a:buChar char="•"/>
                      </a:pPr>
                      <a:r>
                        <a:rPr lang="en-US" sz="1800">
                          <a:effectLst/>
                        </a:rPr>
                        <a:t>Pneumatic Torque Motor​</a:t>
                      </a:r>
                      <a:endParaRPr lang="en-US" sz="1440">
                        <a:effectLst/>
                        <a:latin typeface="Arial" panose="020B0604020202020204" pitchFamily="34" charset="0"/>
                      </a:endParaRPr>
                    </a:p>
                  </a:txBody>
                  <a:tcPr/>
                </a:tc>
                <a:extLst>
                  <a:ext uri="{0D108BD9-81ED-4DB2-BD59-A6C34878D82A}">
                    <a16:rowId xmlns:a16="http://schemas.microsoft.com/office/drawing/2014/main" val="872310643"/>
                  </a:ext>
                </a:extLst>
              </a:tr>
              <a:tr h="1085850">
                <a:tc>
                  <a:txBody>
                    <a:bodyPr/>
                    <a:lstStyle/>
                    <a:p>
                      <a:pPr fontAlgn="base"/>
                      <a:r>
                        <a:rPr lang="en-US" sz="1800">
                          <a:effectLst/>
                        </a:rPr>
                        <a:t>Counter-Weights / Power Screws​</a:t>
                      </a:r>
                      <a:endParaRPr lang="en-US">
                        <a:effectLst/>
                      </a:endParaRPr>
                    </a:p>
                  </a:txBody>
                  <a:tcPr/>
                </a:tc>
                <a:tc>
                  <a:txBody>
                    <a:bodyPr/>
                    <a:lstStyle/>
                    <a:p>
                      <a:pPr marL="342900" lvl="0" indent="-342900" fontAlgn="base">
                        <a:buFont typeface="Arial" panose="020B0604020202020204" pitchFamily="34" charset="0"/>
                        <a:buChar char="•"/>
                      </a:pPr>
                      <a:r>
                        <a:rPr lang="en-US" sz="1800">
                          <a:effectLst/>
                        </a:rPr>
                        <a:t>Power Screw​</a:t>
                      </a:r>
                      <a:endParaRPr lang="en-US" sz="1440">
                        <a:effectLst/>
                      </a:endParaRPr>
                    </a:p>
                    <a:p>
                      <a:pPr marL="342900" lvl="0" indent="-342900" fontAlgn="base">
                        <a:buFont typeface="Arial" panose="020B0604020202020204" pitchFamily="34" charset="0"/>
                        <a:buChar char="•"/>
                      </a:pPr>
                      <a:r>
                        <a:rPr lang="en-US" sz="1800">
                          <a:effectLst/>
                        </a:rPr>
                        <a:t>Count-Weights​</a:t>
                      </a:r>
                      <a:endParaRPr lang="en-US" sz="1440">
                        <a:effectLst/>
                      </a:endParaRPr>
                    </a:p>
                    <a:p>
                      <a:pPr marL="342900" lvl="0" indent="-342900" fontAlgn="base">
                        <a:buFont typeface="Arial" panose="020B0604020202020204" pitchFamily="34" charset="0"/>
                        <a:buChar char="•"/>
                      </a:pPr>
                      <a:r>
                        <a:rPr lang="en-US" sz="1800">
                          <a:effectLst/>
                        </a:rPr>
                        <a:t>Flat Plate "Fixture"​</a:t>
                      </a:r>
                      <a:endParaRPr lang="en-US" sz="1440">
                        <a:effectLst/>
                      </a:endParaRPr>
                    </a:p>
                    <a:p>
                      <a:pPr marL="342900" lvl="0" indent="-342900" fontAlgn="base">
                        <a:buFont typeface="Arial" panose="020B0604020202020204" pitchFamily="34" charset="0"/>
                        <a:buChar char="•"/>
                      </a:pPr>
                      <a:r>
                        <a:rPr lang="en-US" sz="1800">
                          <a:effectLst/>
                        </a:rPr>
                        <a:t>Cube Weighing same as 12U​</a:t>
                      </a:r>
                      <a:endParaRPr lang="en-US" sz="1440">
                        <a:effectLst/>
                        <a:latin typeface="Arial" panose="020B0604020202020204" pitchFamily="34" charset="0"/>
                      </a:endParaRPr>
                    </a:p>
                  </a:txBody>
                  <a:tcPr/>
                </a:tc>
                <a:extLst>
                  <a:ext uri="{0D108BD9-81ED-4DB2-BD59-A6C34878D82A}">
                    <a16:rowId xmlns:a16="http://schemas.microsoft.com/office/drawing/2014/main" val="1245269927"/>
                  </a:ext>
                </a:extLst>
              </a:tr>
              <a:tr h="1085850">
                <a:tc>
                  <a:txBody>
                    <a:bodyPr/>
                    <a:lstStyle/>
                    <a:p>
                      <a:pPr fontAlgn="base"/>
                      <a:r>
                        <a:rPr lang="en-US" sz="1800">
                          <a:effectLst/>
                        </a:rPr>
                        <a:t>Clamping Mechanism​ / Sliding Rail </a:t>
                      </a:r>
                      <a:endParaRPr lang="en-US">
                        <a:effectLst/>
                      </a:endParaRPr>
                    </a:p>
                  </a:txBody>
                  <a:tcPr/>
                </a:tc>
                <a:tc>
                  <a:txBody>
                    <a:bodyPr/>
                    <a:lstStyle/>
                    <a:p>
                      <a:pPr marL="342900" lvl="0" indent="-342900" fontAlgn="base">
                        <a:buFont typeface="Arial" panose="020B0604020202020204" pitchFamily="34" charset="0"/>
                        <a:buChar char="•"/>
                      </a:pPr>
                      <a:r>
                        <a:rPr lang="en-US" sz="1800">
                          <a:effectLst/>
                        </a:rPr>
                        <a:t>Clamps​</a:t>
                      </a:r>
                      <a:endParaRPr lang="en-US" sz="1440">
                        <a:effectLst/>
                      </a:endParaRPr>
                    </a:p>
                    <a:p>
                      <a:pPr marL="342900" lvl="0" indent="-342900" fontAlgn="base">
                        <a:buFont typeface="Arial" panose="020B0604020202020204" pitchFamily="34" charset="0"/>
                        <a:buChar char="•"/>
                      </a:pPr>
                      <a:r>
                        <a:rPr lang="en-US" sz="1800">
                          <a:effectLst/>
                        </a:rPr>
                        <a:t>CubeSat tabs​</a:t>
                      </a:r>
                      <a:endParaRPr lang="en-US" sz="1440">
                        <a:effectLst/>
                      </a:endParaRPr>
                    </a:p>
                    <a:p>
                      <a:pPr marL="342900" lvl="0" indent="-342900" fontAlgn="base">
                        <a:buFont typeface="Arial" panose="020B0604020202020204" pitchFamily="34" charset="0"/>
                        <a:buChar char="•"/>
                      </a:pPr>
                      <a:r>
                        <a:rPr lang="en-US" sz="1800">
                          <a:effectLst/>
                        </a:rPr>
                        <a:t>Flat Plate Fixture​</a:t>
                      </a:r>
                      <a:endParaRPr lang="en-US" sz="1440">
                        <a:effectLst/>
                      </a:endParaRPr>
                    </a:p>
                    <a:p>
                      <a:pPr marL="342900" lvl="0" indent="-342900" fontAlgn="base">
                        <a:buFont typeface="Arial" panose="020B0604020202020204" pitchFamily="34" charset="0"/>
                        <a:buChar char="•"/>
                      </a:pPr>
                      <a:r>
                        <a:rPr lang="en-US" sz="1800">
                          <a:effectLst/>
                        </a:rPr>
                        <a:t>Cube weighing same as 12U​</a:t>
                      </a:r>
                      <a:endParaRPr lang="en-US" sz="1440">
                        <a:effectLst/>
                        <a:latin typeface="Arial" panose="020B0604020202020204" pitchFamily="34" charset="0"/>
                      </a:endParaRPr>
                    </a:p>
                  </a:txBody>
                  <a:tcPr/>
                </a:tc>
                <a:extLst>
                  <a:ext uri="{0D108BD9-81ED-4DB2-BD59-A6C34878D82A}">
                    <a16:rowId xmlns:a16="http://schemas.microsoft.com/office/drawing/2014/main" val="1211833417"/>
                  </a:ext>
                </a:extLst>
              </a:tr>
              <a:tr h="838200">
                <a:tc>
                  <a:txBody>
                    <a:bodyPr/>
                    <a:lstStyle/>
                    <a:p>
                      <a:pPr fontAlgn="base"/>
                      <a:r>
                        <a:rPr lang="en-US" sz="1800">
                          <a:effectLst/>
                        </a:rPr>
                        <a:t>Arduino / Pressure Sensors​</a:t>
                      </a:r>
                      <a:endParaRPr lang="en-US">
                        <a:effectLst/>
                      </a:endParaRPr>
                    </a:p>
                  </a:txBody>
                  <a:tcPr/>
                </a:tc>
                <a:tc>
                  <a:txBody>
                    <a:bodyPr/>
                    <a:lstStyle/>
                    <a:p>
                      <a:pPr marL="342900" lvl="0" indent="-342900" fontAlgn="base">
                        <a:buFont typeface="Arial" panose="020B0604020202020204" pitchFamily="34" charset="0"/>
                        <a:buChar char="•"/>
                      </a:pPr>
                      <a:r>
                        <a:rPr lang="en-US" sz="1800">
                          <a:effectLst/>
                        </a:rPr>
                        <a:t>Arduino​</a:t>
                      </a:r>
                      <a:endParaRPr lang="en-US" sz="1440">
                        <a:effectLst/>
                      </a:endParaRPr>
                    </a:p>
                    <a:p>
                      <a:pPr marL="342900" lvl="0" indent="-342900" fontAlgn="base">
                        <a:buFont typeface="Arial" panose="020B0604020202020204" pitchFamily="34" charset="0"/>
                        <a:buChar char="•"/>
                      </a:pPr>
                      <a:r>
                        <a:rPr lang="en-US" sz="1800">
                          <a:effectLst/>
                        </a:rPr>
                        <a:t>Pressure Sensors​</a:t>
                      </a:r>
                      <a:endParaRPr lang="en-US" sz="1440">
                        <a:effectLst/>
                      </a:endParaRPr>
                    </a:p>
                    <a:p>
                      <a:pPr marL="342900" lvl="0" indent="-342900" fontAlgn="base">
                        <a:buFont typeface="Arial" panose="020B0604020202020204" pitchFamily="34" charset="0"/>
                        <a:buChar char="•"/>
                      </a:pPr>
                      <a:r>
                        <a:rPr lang="en-US" sz="1800">
                          <a:effectLst/>
                        </a:rPr>
                        <a:t>Cube weighing same as 12U​</a:t>
                      </a:r>
                      <a:endParaRPr lang="en-US" sz="1440">
                        <a:effectLst/>
                        <a:latin typeface="Arial" panose="020B0604020202020204" pitchFamily="34" charset="0"/>
                      </a:endParaRPr>
                    </a:p>
                  </a:txBody>
                  <a:tcPr/>
                </a:tc>
                <a:extLst>
                  <a:ext uri="{0D108BD9-81ED-4DB2-BD59-A6C34878D82A}">
                    <a16:rowId xmlns:a16="http://schemas.microsoft.com/office/drawing/2014/main" val="2982663938"/>
                  </a:ext>
                </a:extLst>
              </a:tr>
              <a:tr h="323850">
                <a:tc>
                  <a:txBody>
                    <a:bodyPr/>
                    <a:lstStyle/>
                    <a:p>
                      <a:pPr fontAlgn="base"/>
                      <a:r>
                        <a:rPr lang="en-US" sz="1800">
                          <a:effectLst/>
                        </a:rPr>
                        <a:t>Entire System​</a:t>
                      </a:r>
                      <a:endParaRPr lang="en-US">
                        <a:effectLst/>
                      </a:endParaRPr>
                    </a:p>
                  </a:txBody>
                  <a:tcPr/>
                </a:tc>
                <a:tc>
                  <a:txBody>
                    <a:bodyPr/>
                    <a:lstStyle/>
                    <a:p>
                      <a:pPr marL="342900" lvl="0" indent="-342900" fontAlgn="base">
                        <a:buFont typeface="Arial" panose="020B0604020202020204" pitchFamily="34" charset="0"/>
                        <a:buChar char="•"/>
                      </a:pPr>
                      <a:r>
                        <a:rPr lang="en-US" sz="1800">
                          <a:effectLst/>
                        </a:rPr>
                        <a:t>Same as all other tests​</a:t>
                      </a:r>
                      <a:endParaRPr lang="en-US" sz="1440">
                        <a:effectLst/>
                        <a:latin typeface="Arial" panose="020B0604020202020204" pitchFamily="34" charset="0"/>
                      </a:endParaRPr>
                    </a:p>
                  </a:txBody>
                  <a:tcPr/>
                </a:tc>
                <a:extLst>
                  <a:ext uri="{0D108BD9-81ED-4DB2-BD59-A6C34878D82A}">
                    <a16:rowId xmlns:a16="http://schemas.microsoft.com/office/drawing/2014/main" val="3534846472"/>
                  </a:ext>
                </a:extLst>
              </a:tr>
            </a:tbl>
          </a:graphicData>
        </a:graphic>
      </p:graphicFrame>
    </p:spTree>
    <p:extLst>
      <p:ext uri="{BB962C8B-B14F-4D97-AF65-F5344CB8AC3E}">
        <p14:creationId xmlns:p14="http://schemas.microsoft.com/office/powerpoint/2010/main" val="3457178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a:t>AI&amp;T: Test #1</a:t>
            </a:r>
          </a:p>
        </p:txBody>
      </p:sp>
      <p:sp>
        <p:nvSpPr>
          <p:cNvPr id="3" name="Content Placeholder 2"/>
          <p:cNvSpPr>
            <a:spLocks noGrp="1"/>
          </p:cNvSpPr>
          <p:nvPr>
            <p:ph idx="1"/>
          </p:nvPr>
        </p:nvSpPr>
        <p:spPr>
          <a:noFill/>
        </p:spPr>
        <p:txBody>
          <a:bodyPr/>
          <a:lstStyle/>
          <a:p>
            <a:pPr marL="0" indent="0">
              <a:lnSpc>
                <a:spcPct val="90000"/>
              </a:lnSpc>
              <a:spcBef>
                <a:spcPts val="1000"/>
              </a:spcBef>
              <a:spcAft>
                <a:spcPts val="0"/>
              </a:spcAft>
              <a:buNone/>
            </a:pPr>
            <a:r>
              <a:rPr lang="en-US" sz="2800"/>
              <a:t>Pneumatic System Test</a:t>
            </a:r>
          </a:p>
          <a:p>
            <a:pPr>
              <a:lnSpc>
                <a:spcPct val="90000"/>
              </a:lnSpc>
              <a:spcBef>
                <a:spcPts val="1000"/>
              </a:spcBef>
              <a:spcAft>
                <a:spcPts val="0"/>
              </a:spcAft>
              <a:buFont typeface="Arial"/>
              <a:buChar char="•"/>
            </a:pPr>
            <a:r>
              <a:rPr lang="en-US" sz="2000"/>
              <a:t>System would be set up</a:t>
            </a:r>
          </a:p>
          <a:p>
            <a:pPr lvl="1">
              <a:lnSpc>
                <a:spcPct val="90000"/>
              </a:lnSpc>
              <a:spcBef>
                <a:spcPts val="1000"/>
              </a:spcBef>
              <a:spcAft>
                <a:spcPts val="0"/>
              </a:spcAft>
              <a:buFont typeface="Arial,Sans-Serif"/>
              <a:buChar char="•"/>
            </a:pPr>
            <a:r>
              <a:rPr lang="en-US" sz="1800">
                <a:ea typeface="+mn-lt"/>
                <a:cs typeface="+mn-lt"/>
              </a:rPr>
              <a:t>Compressor connected to the valve which is connected to the motor, through tubing</a:t>
            </a:r>
            <a:endParaRPr lang="en-US" sz="1800"/>
          </a:p>
          <a:p>
            <a:pPr>
              <a:lnSpc>
                <a:spcPct val="90000"/>
              </a:lnSpc>
              <a:spcBef>
                <a:spcPts val="1000"/>
              </a:spcBef>
              <a:spcAft>
                <a:spcPts val="0"/>
              </a:spcAft>
              <a:buFont typeface="Arial"/>
              <a:buChar char="•"/>
            </a:pPr>
            <a:r>
              <a:rPr lang="en-US" sz="2000"/>
              <a:t>Then the system will turn on to assure motors work</a:t>
            </a:r>
          </a:p>
          <a:p>
            <a:pPr>
              <a:lnSpc>
                <a:spcPct val="90000"/>
              </a:lnSpc>
              <a:spcBef>
                <a:spcPts val="1000"/>
              </a:spcBef>
              <a:spcAft>
                <a:spcPts val="0"/>
              </a:spcAft>
              <a:buFont typeface="Arial"/>
              <a:buChar char="•"/>
            </a:pPr>
            <a:r>
              <a:rPr lang="en-US" sz="2000"/>
              <a:t>Then counter-weights will be attached to test air needed for the torque to move power screws</a:t>
            </a:r>
          </a:p>
          <a:p>
            <a:pPr>
              <a:lnSpc>
                <a:spcPct val="90000"/>
              </a:lnSpc>
              <a:spcBef>
                <a:spcPts val="1000"/>
              </a:spcBef>
              <a:spcAft>
                <a:spcPts val="0"/>
              </a:spcAft>
              <a:buFont typeface="Arial"/>
              <a:buChar char="•"/>
            </a:pPr>
            <a:r>
              <a:rPr lang="en-US" sz="2000"/>
              <a:t>Different analysis/tests on the air pressure vs torque out-put will be conducted</a:t>
            </a:r>
          </a:p>
          <a:p>
            <a:pPr>
              <a:lnSpc>
                <a:spcPct val="90000"/>
              </a:lnSpc>
              <a:spcBef>
                <a:spcPts val="1000"/>
              </a:spcBef>
              <a:spcAft>
                <a:spcPts val="0"/>
              </a:spcAft>
              <a:buFont typeface="Arial"/>
              <a:buChar char="•"/>
            </a:pPr>
            <a:r>
              <a:rPr lang="en-US" sz="2000"/>
              <a:t>These tests will also be checked through hand calculations</a:t>
            </a:r>
          </a:p>
          <a:p>
            <a:pPr>
              <a:lnSpc>
                <a:spcPct val="90000"/>
              </a:lnSpc>
              <a:spcBef>
                <a:spcPts val="1000"/>
              </a:spcBef>
              <a:spcAft>
                <a:spcPts val="0"/>
              </a:spcAft>
              <a:buFont typeface="Arial"/>
              <a:buChar char="•"/>
            </a:pPr>
            <a:endParaRPr lang="en-US" sz="2000"/>
          </a:p>
          <a:p>
            <a:pPr marL="0" indent="0">
              <a:lnSpc>
                <a:spcPct val="90000"/>
              </a:lnSpc>
              <a:spcBef>
                <a:spcPts val="1000"/>
              </a:spcBef>
              <a:spcAft>
                <a:spcPts val="0"/>
              </a:spcAft>
              <a:buNone/>
            </a:pPr>
            <a:r>
              <a:rPr lang="en-US" sz="2000"/>
              <a:t>This tests the ability to power the fixture and is apart of the entire sub-system to relocate the center of gravity</a:t>
            </a:r>
          </a:p>
        </p:txBody>
      </p:sp>
      <p:sp>
        <p:nvSpPr>
          <p:cNvPr id="4" name="Slide Number Placeholder 3"/>
          <p:cNvSpPr>
            <a:spLocks noGrp="1"/>
          </p:cNvSpPr>
          <p:nvPr>
            <p:ph type="sldNum" sz="quarter" idx="11"/>
          </p:nvPr>
        </p:nvSpPr>
        <p:spPr/>
        <p:txBody>
          <a:bodyPr/>
          <a:lstStyle/>
          <a:p>
            <a:pPr>
              <a:defRPr/>
            </a:pPr>
            <a:fld id="{533EBAA6-A68F-4B47-B410-667C2F2E612B}" type="slidenum">
              <a:rPr lang="en-US" dirty="0" smtClean="0">
                <a:latin typeface="Arial"/>
              </a:rPr>
              <a:pPr>
                <a:defRPr/>
              </a:pPr>
              <a:t>26</a:t>
            </a:fld>
            <a:r>
              <a:rPr lang="en-US">
                <a:latin typeface="Arial"/>
              </a:rPr>
              <a:t> - Jackie</a:t>
            </a:r>
            <a:endParaRPr lang="en-US"/>
          </a:p>
        </p:txBody>
      </p:sp>
    </p:spTree>
    <p:extLst>
      <p:ext uri="{BB962C8B-B14F-4D97-AF65-F5344CB8AC3E}">
        <p14:creationId xmlns:p14="http://schemas.microsoft.com/office/powerpoint/2010/main" val="29486184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a:t>AI&amp;T: Test #2</a:t>
            </a:r>
          </a:p>
        </p:txBody>
      </p:sp>
      <p:sp>
        <p:nvSpPr>
          <p:cNvPr id="3" name="Content Placeholder 2"/>
          <p:cNvSpPr>
            <a:spLocks noGrp="1"/>
          </p:cNvSpPr>
          <p:nvPr>
            <p:ph idx="1"/>
          </p:nvPr>
        </p:nvSpPr>
        <p:spPr>
          <a:noFill/>
        </p:spPr>
        <p:txBody>
          <a:bodyPr/>
          <a:lstStyle/>
          <a:p>
            <a:pPr marL="0" indent="0">
              <a:lnSpc>
                <a:spcPct val="90000"/>
              </a:lnSpc>
              <a:spcBef>
                <a:spcPts val="1000"/>
              </a:spcBef>
              <a:spcAft>
                <a:spcPts val="0"/>
              </a:spcAft>
              <a:buNone/>
            </a:pPr>
            <a:r>
              <a:rPr lang="en-US" sz="2800">
                <a:ea typeface="+mn-lt"/>
                <a:cs typeface="+mn-lt"/>
              </a:rPr>
              <a:t>Counter-Weights on a Power Screw</a:t>
            </a:r>
            <a:endParaRPr lang="en-US">
              <a:ea typeface="+mn-lt"/>
              <a:cs typeface="Times New Roman"/>
            </a:endParaRPr>
          </a:p>
          <a:p>
            <a:pPr marL="457200" indent="-457200">
              <a:lnSpc>
                <a:spcPct val="90000"/>
              </a:lnSpc>
              <a:spcBef>
                <a:spcPts val="1000"/>
              </a:spcBef>
              <a:spcAft>
                <a:spcPts val="0"/>
              </a:spcAft>
              <a:buFont typeface="Arial"/>
              <a:buChar char="•"/>
            </a:pPr>
            <a:r>
              <a:rPr lang="en-US" sz="2000">
                <a:ea typeface="+mn-lt"/>
                <a:cs typeface="+mn-lt"/>
              </a:rPr>
              <a:t>The counter-weights will be attached to the power screws</a:t>
            </a:r>
          </a:p>
          <a:p>
            <a:pPr marL="457200" indent="-457200">
              <a:lnSpc>
                <a:spcPct val="90000"/>
              </a:lnSpc>
              <a:spcBef>
                <a:spcPts val="1000"/>
              </a:spcBef>
              <a:spcAft>
                <a:spcPts val="0"/>
              </a:spcAft>
              <a:buFont typeface="Arial"/>
              <a:buChar char="•"/>
            </a:pPr>
            <a:r>
              <a:rPr lang="en-US" sz="2000">
                <a:ea typeface="+mn-lt"/>
                <a:cs typeface="+mn-lt"/>
              </a:rPr>
              <a:t>This system will be attached to a weighted fixture</a:t>
            </a:r>
          </a:p>
          <a:p>
            <a:pPr marL="457200" indent="-457200">
              <a:lnSpc>
                <a:spcPct val="90000"/>
              </a:lnSpc>
              <a:spcBef>
                <a:spcPts val="1000"/>
              </a:spcBef>
              <a:spcAft>
                <a:spcPts val="0"/>
              </a:spcAft>
              <a:buFont typeface="Arial"/>
              <a:buChar char="•"/>
            </a:pPr>
            <a:r>
              <a:rPr lang="en-US" sz="2000">
                <a:ea typeface="+mn-lt"/>
                <a:cs typeface="+mn-lt"/>
              </a:rPr>
              <a:t>The fixture will be set at different angles and the counter-weights moved to assure that the fixture will balance</a:t>
            </a:r>
          </a:p>
          <a:p>
            <a:pPr marL="457200" indent="-457200">
              <a:lnSpc>
                <a:spcPct val="90000"/>
              </a:lnSpc>
              <a:spcBef>
                <a:spcPts val="1000"/>
              </a:spcBef>
              <a:spcAft>
                <a:spcPts val="0"/>
              </a:spcAft>
              <a:buFont typeface="Arial"/>
              <a:buChar char="•"/>
            </a:pPr>
            <a:r>
              <a:rPr lang="en-US" sz="2000">
                <a:ea typeface="+mn-lt"/>
                <a:cs typeface="+mn-lt"/>
              </a:rPr>
              <a:t>This counter-weight locations will be marked and checked by hand calculations</a:t>
            </a:r>
          </a:p>
          <a:p>
            <a:pPr marL="0" indent="0">
              <a:lnSpc>
                <a:spcPct val="90000"/>
              </a:lnSpc>
              <a:spcBef>
                <a:spcPts val="1000"/>
              </a:spcBef>
              <a:spcAft>
                <a:spcPts val="0"/>
              </a:spcAft>
              <a:buNone/>
            </a:pPr>
            <a:endParaRPr lang="en-US" sz="2000">
              <a:ea typeface="+mn-lt"/>
              <a:cs typeface="+mn-lt"/>
            </a:endParaRPr>
          </a:p>
          <a:p>
            <a:pPr marL="0" indent="0">
              <a:lnSpc>
                <a:spcPct val="90000"/>
              </a:lnSpc>
              <a:spcBef>
                <a:spcPts val="1000"/>
              </a:spcBef>
              <a:spcAft>
                <a:spcPts val="0"/>
              </a:spcAft>
              <a:buNone/>
            </a:pPr>
            <a:r>
              <a:rPr lang="en-US" sz="2000">
                <a:ea typeface="+mn-lt"/>
                <a:cs typeface="+mn-lt"/>
              </a:rPr>
              <a:t>This tests verifies the ability to relocate the center of gravity of the entire system.</a:t>
            </a:r>
          </a:p>
          <a:p>
            <a:pPr marL="457200" indent="-457200">
              <a:lnSpc>
                <a:spcPct val="90000"/>
              </a:lnSpc>
              <a:spcBef>
                <a:spcPts val="1000"/>
              </a:spcBef>
              <a:spcAft>
                <a:spcPts val="0"/>
              </a:spcAft>
              <a:buFont typeface="Arial"/>
              <a:buChar char="•"/>
            </a:pPr>
            <a:endParaRPr lang="en-US" sz="2000">
              <a:cs typeface="Arial"/>
            </a:endParaRPr>
          </a:p>
          <a:p>
            <a:pPr>
              <a:lnSpc>
                <a:spcPct val="90000"/>
              </a:lnSpc>
              <a:spcBef>
                <a:spcPts val="1000"/>
              </a:spcBef>
              <a:spcAft>
                <a:spcPts val="0"/>
              </a:spcAft>
              <a:buFont typeface="Arial"/>
              <a:buChar char="•"/>
            </a:pPr>
            <a:endParaRPr lang="en-US" sz="2000"/>
          </a:p>
          <a:p>
            <a:pPr marL="0" indent="0">
              <a:lnSpc>
                <a:spcPct val="90000"/>
              </a:lnSpc>
              <a:spcBef>
                <a:spcPts val="1000"/>
              </a:spcBef>
              <a:spcAft>
                <a:spcPts val="0"/>
              </a:spcAft>
              <a:buNone/>
            </a:pPr>
            <a:endParaRPr lang="en-US" sz="2000"/>
          </a:p>
        </p:txBody>
      </p:sp>
      <p:sp>
        <p:nvSpPr>
          <p:cNvPr id="4" name="Slide Number Placeholder 3"/>
          <p:cNvSpPr>
            <a:spLocks noGrp="1"/>
          </p:cNvSpPr>
          <p:nvPr>
            <p:ph type="sldNum" sz="quarter" idx="11"/>
          </p:nvPr>
        </p:nvSpPr>
        <p:spPr/>
        <p:txBody>
          <a:bodyPr/>
          <a:lstStyle/>
          <a:p>
            <a:pPr>
              <a:defRPr/>
            </a:pPr>
            <a:fld id="{533EBAA6-A68F-4B47-B410-667C2F2E612B}" type="slidenum">
              <a:rPr lang="en-US" dirty="0" smtClean="0">
                <a:latin typeface="Arial"/>
              </a:rPr>
              <a:pPr>
                <a:defRPr/>
              </a:pPr>
              <a:t>27</a:t>
            </a:fld>
            <a:r>
              <a:rPr lang="en-US">
                <a:latin typeface="Arial"/>
              </a:rPr>
              <a:t> - Jackie</a:t>
            </a:r>
            <a:endParaRPr lang="en-US"/>
          </a:p>
        </p:txBody>
      </p:sp>
    </p:spTree>
    <p:extLst>
      <p:ext uri="{BB962C8B-B14F-4D97-AF65-F5344CB8AC3E}">
        <p14:creationId xmlns:p14="http://schemas.microsoft.com/office/powerpoint/2010/main" val="15160565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a:t>AI&amp;T: Test #3</a:t>
            </a:r>
          </a:p>
        </p:txBody>
      </p:sp>
      <p:sp>
        <p:nvSpPr>
          <p:cNvPr id="3" name="Content Placeholder 2"/>
          <p:cNvSpPr>
            <a:spLocks noGrp="1"/>
          </p:cNvSpPr>
          <p:nvPr>
            <p:ph idx="1"/>
          </p:nvPr>
        </p:nvSpPr>
        <p:spPr>
          <a:noFill/>
        </p:spPr>
        <p:txBody>
          <a:bodyPr/>
          <a:lstStyle/>
          <a:p>
            <a:pPr marL="0" indent="0">
              <a:lnSpc>
                <a:spcPct val="90000"/>
              </a:lnSpc>
              <a:spcBef>
                <a:spcPts val="1000"/>
              </a:spcBef>
              <a:spcAft>
                <a:spcPts val="0"/>
              </a:spcAft>
              <a:buNone/>
            </a:pPr>
            <a:r>
              <a:rPr lang="en-US" sz="2800">
                <a:ea typeface="+mn-lt"/>
                <a:cs typeface="+mn-lt"/>
              </a:rPr>
              <a:t>Clamping Mechanism / Sliding Rail</a:t>
            </a:r>
            <a:endParaRPr lang="en-US">
              <a:ea typeface="+mn-lt"/>
              <a:cs typeface="+mn-lt"/>
            </a:endParaRPr>
          </a:p>
          <a:p>
            <a:pPr>
              <a:lnSpc>
                <a:spcPct val="90000"/>
              </a:lnSpc>
              <a:spcBef>
                <a:spcPts val="1000"/>
              </a:spcBef>
              <a:spcAft>
                <a:spcPts val="0"/>
              </a:spcAft>
            </a:pPr>
            <a:r>
              <a:rPr lang="en-US" sz="2400">
                <a:latin typeface="Calibri"/>
                <a:ea typeface="+mn-lt"/>
                <a:cs typeface="Calibri"/>
              </a:rPr>
              <a:t>The clamps and CubeSat tabs will be made by 3D printing</a:t>
            </a:r>
            <a:endParaRPr lang="en-US" sz="2400">
              <a:latin typeface="Arial"/>
              <a:ea typeface="+mn-lt"/>
              <a:cs typeface="Arial"/>
            </a:endParaRPr>
          </a:p>
          <a:p>
            <a:pPr>
              <a:lnSpc>
                <a:spcPct val="90000"/>
              </a:lnSpc>
              <a:spcBef>
                <a:spcPts val="1000"/>
              </a:spcBef>
              <a:spcAft>
                <a:spcPts val="0"/>
              </a:spcAft>
            </a:pPr>
            <a:r>
              <a:rPr lang="en-US" sz="2400">
                <a:latin typeface="Calibri"/>
                <a:ea typeface="+mn-lt"/>
                <a:cs typeface="Calibri"/>
              </a:rPr>
              <a:t>The sliding rail will be constructed</a:t>
            </a:r>
          </a:p>
          <a:p>
            <a:pPr>
              <a:lnSpc>
                <a:spcPct val="90000"/>
              </a:lnSpc>
              <a:spcBef>
                <a:spcPts val="1000"/>
              </a:spcBef>
              <a:spcAft>
                <a:spcPts val="0"/>
              </a:spcAft>
            </a:pPr>
            <a:r>
              <a:rPr lang="en-US" sz="2400">
                <a:latin typeface="Calibri"/>
                <a:ea typeface="+mn-lt"/>
                <a:cs typeface="Calibri"/>
              </a:rPr>
              <a:t>The sliding rail and clamps will be attached to a fixture</a:t>
            </a:r>
          </a:p>
          <a:p>
            <a:pPr>
              <a:lnSpc>
                <a:spcPct val="90000"/>
              </a:lnSpc>
              <a:spcBef>
                <a:spcPts val="1000"/>
              </a:spcBef>
              <a:spcAft>
                <a:spcPts val="0"/>
              </a:spcAft>
            </a:pPr>
            <a:r>
              <a:rPr lang="en-US" sz="2400">
                <a:latin typeface="Calibri"/>
                <a:ea typeface="+mn-lt"/>
                <a:cs typeface="Calibri"/>
              </a:rPr>
              <a:t>Then the tabs will be attached to a cube that weighs the same as a 12U CubeSat</a:t>
            </a:r>
            <a:endParaRPr lang="en-US" sz="2400">
              <a:latin typeface="Arial"/>
              <a:ea typeface="+mn-lt"/>
              <a:cs typeface="Times New Roman"/>
            </a:endParaRPr>
          </a:p>
          <a:p>
            <a:pPr>
              <a:lnSpc>
                <a:spcPct val="90000"/>
              </a:lnSpc>
              <a:spcBef>
                <a:spcPts val="1000"/>
              </a:spcBef>
              <a:spcAft>
                <a:spcPts val="0"/>
              </a:spcAft>
            </a:pPr>
            <a:r>
              <a:rPr lang="en-US" sz="2400">
                <a:latin typeface="Calibri"/>
                <a:ea typeface="+mn-lt"/>
                <a:cs typeface="Calibri"/>
              </a:rPr>
              <a:t>Then the clamps will attach to the tabs and will assure stability by moving the device in different angles</a:t>
            </a:r>
            <a:endParaRPr lang="en-US"/>
          </a:p>
          <a:p>
            <a:pPr marL="0" indent="0">
              <a:lnSpc>
                <a:spcPct val="90000"/>
              </a:lnSpc>
              <a:spcBef>
                <a:spcPts val="1000"/>
              </a:spcBef>
              <a:spcAft>
                <a:spcPts val="0"/>
              </a:spcAft>
              <a:buNone/>
            </a:pPr>
            <a:endParaRPr lang="en-US" sz="2000">
              <a:cs typeface="Arial"/>
            </a:endParaRPr>
          </a:p>
          <a:p>
            <a:pPr marL="0" indent="0">
              <a:lnSpc>
                <a:spcPct val="90000"/>
              </a:lnSpc>
              <a:spcBef>
                <a:spcPts val="1000"/>
              </a:spcBef>
              <a:spcAft>
                <a:spcPts val="0"/>
              </a:spcAft>
              <a:buNone/>
            </a:pPr>
            <a:r>
              <a:rPr lang="en-US" sz="2000">
                <a:cs typeface="Arial"/>
              </a:rPr>
              <a:t>This test validates the requirement to accept and secure a CubeSat.</a:t>
            </a:r>
          </a:p>
          <a:p>
            <a:pPr>
              <a:lnSpc>
                <a:spcPct val="90000"/>
              </a:lnSpc>
              <a:spcBef>
                <a:spcPts val="1000"/>
              </a:spcBef>
              <a:spcAft>
                <a:spcPts val="0"/>
              </a:spcAft>
              <a:buFont typeface="Arial"/>
              <a:buChar char="•"/>
            </a:pPr>
            <a:endParaRPr lang="en-US" sz="2000"/>
          </a:p>
          <a:p>
            <a:pPr marL="0" indent="0">
              <a:lnSpc>
                <a:spcPct val="90000"/>
              </a:lnSpc>
              <a:spcBef>
                <a:spcPts val="1000"/>
              </a:spcBef>
              <a:spcAft>
                <a:spcPts val="0"/>
              </a:spcAft>
              <a:buNone/>
            </a:pPr>
            <a:endParaRPr lang="en-US" sz="2000"/>
          </a:p>
        </p:txBody>
      </p:sp>
      <p:sp>
        <p:nvSpPr>
          <p:cNvPr id="4" name="Slide Number Placeholder 3"/>
          <p:cNvSpPr>
            <a:spLocks noGrp="1"/>
          </p:cNvSpPr>
          <p:nvPr>
            <p:ph type="sldNum" sz="quarter" idx="11"/>
          </p:nvPr>
        </p:nvSpPr>
        <p:spPr/>
        <p:txBody>
          <a:bodyPr/>
          <a:lstStyle/>
          <a:p>
            <a:pPr>
              <a:defRPr/>
            </a:pPr>
            <a:fld id="{533EBAA6-A68F-4B47-B410-667C2F2E612B}" type="slidenum">
              <a:rPr lang="en-US" dirty="0" smtClean="0">
                <a:latin typeface="Arial"/>
              </a:rPr>
              <a:pPr>
                <a:defRPr/>
              </a:pPr>
              <a:t>28</a:t>
            </a:fld>
            <a:r>
              <a:rPr lang="en-US">
                <a:latin typeface="Arial"/>
              </a:rPr>
              <a:t> - Jackie</a:t>
            </a:r>
            <a:endParaRPr lang="en-US"/>
          </a:p>
        </p:txBody>
      </p:sp>
    </p:spTree>
    <p:extLst>
      <p:ext uri="{BB962C8B-B14F-4D97-AF65-F5344CB8AC3E}">
        <p14:creationId xmlns:p14="http://schemas.microsoft.com/office/powerpoint/2010/main" val="38774373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a:t>AI&amp;T: Test #4</a:t>
            </a:r>
          </a:p>
        </p:txBody>
      </p:sp>
      <p:sp>
        <p:nvSpPr>
          <p:cNvPr id="3" name="Content Placeholder 2"/>
          <p:cNvSpPr>
            <a:spLocks noGrp="1"/>
          </p:cNvSpPr>
          <p:nvPr>
            <p:ph idx="1"/>
          </p:nvPr>
        </p:nvSpPr>
        <p:spPr>
          <a:noFill/>
        </p:spPr>
        <p:txBody>
          <a:bodyPr/>
          <a:lstStyle/>
          <a:p>
            <a:pPr marL="0" indent="0">
              <a:lnSpc>
                <a:spcPct val="90000"/>
              </a:lnSpc>
              <a:spcBef>
                <a:spcPts val="1000"/>
              </a:spcBef>
              <a:spcAft>
                <a:spcPts val="0"/>
              </a:spcAft>
              <a:buNone/>
            </a:pPr>
            <a:r>
              <a:rPr lang="en-US" sz="2800">
                <a:ea typeface="+mn-lt"/>
                <a:cs typeface="+mn-lt"/>
              </a:rPr>
              <a:t>Arduino / Pressure Sensors</a:t>
            </a:r>
            <a:endParaRPr lang="en-US">
              <a:ea typeface="+mn-lt"/>
              <a:cs typeface="+mn-lt"/>
            </a:endParaRPr>
          </a:p>
          <a:p>
            <a:pPr>
              <a:lnSpc>
                <a:spcPct val="90000"/>
              </a:lnSpc>
              <a:spcBef>
                <a:spcPts val="1000"/>
              </a:spcBef>
              <a:spcAft>
                <a:spcPts val="0"/>
              </a:spcAft>
            </a:pPr>
            <a:r>
              <a:rPr lang="en-US" sz="2400">
                <a:latin typeface="Calibri"/>
                <a:ea typeface="+mn-lt"/>
                <a:cs typeface="Calibri"/>
              </a:rPr>
              <a:t>The Arduino and pressure sensors will be purchased</a:t>
            </a:r>
          </a:p>
          <a:p>
            <a:pPr>
              <a:lnSpc>
                <a:spcPct val="90000"/>
              </a:lnSpc>
              <a:spcBef>
                <a:spcPts val="1000"/>
              </a:spcBef>
              <a:spcAft>
                <a:spcPts val="0"/>
              </a:spcAft>
            </a:pPr>
            <a:r>
              <a:rPr lang="en-US" sz="2400">
                <a:latin typeface="Calibri"/>
                <a:ea typeface="+mn-lt"/>
                <a:cs typeface="Calibri"/>
              </a:rPr>
              <a:t>The pressure sensors will be set up on a fixture</a:t>
            </a:r>
          </a:p>
          <a:p>
            <a:pPr>
              <a:lnSpc>
                <a:spcPct val="90000"/>
              </a:lnSpc>
              <a:spcBef>
                <a:spcPts val="1000"/>
              </a:spcBef>
              <a:spcAft>
                <a:spcPts val="0"/>
              </a:spcAft>
            </a:pPr>
            <a:r>
              <a:rPr lang="en-US" sz="2400">
                <a:latin typeface="Calibri"/>
                <a:ea typeface="+mn-lt"/>
                <a:cs typeface="Calibri"/>
              </a:rPr>
              <a:t>Then a certain amount of weight will be placed on the sensors at different angles</a:t>
            </a:r>
          </a:p>
          <a:p>
            <a:pPr>
              <a:lnSpc>
                <a:spcPct val="90000"/>
              </a:lnSpc>
              <a:spcBef>
                <a:spcPts val="1000"/>
              </a:spcBef>
              <a:spcAft>
                <a:spcPts val="0"/>
              </a:spcAft>
            </a:pPr>
            <a:r>
              <a:rPr lang="en-US" sz="2400">
                <a:latin typeface="Calibri"/>
                <a:cs typeface="Calibri"/>
              </a:rPr>
              <a:t>Using hand calculations the accuracy of the sensors will be checked</a:t>
            </a:r>
          </a:p>
          <a:p>
            <a:pPr>
              <a:lnSpc>
                <a:spcPct val="90000"/>
              </a:lnSpc>
              <a:spcBef>
                <a:spcPts val="1000"/>
              </a:spcBef>
              <a:spcAft>
                <a:spcPts val="0"/>
              </a:spcAft>
            </a:pPr>
            <a:r>
              <a:rPr lang="en-US" sz="2400">
                <a:latin typeface="Calibri"/>
                <a:cs typeface="Calibri"/>
              </a:rPr>
              <a:t>Then the Arduino will be connected to the pneumatic system to test the ability for the systems to communicate</a:t>
            </a:r>
          </a:p>
          <a:p>
            <a:pPr>
              <a:lnSpc>
                <a:spcPct val="90000"/>
              </a:lnSpc>
              <a:spcBef>
                <a:spcPts val="1000"/>
              </a:spcBef>
              <a:spcAft>
                <a:spcPts val="0"/>
              </a:spcAft>
              <a:buFont typeface="Arial"/>
            </a:pPr>
            <a:endParaRPr lang="en-US" sz="2000"/>
          </a:p>
          <a:p>
            <a:pPr marL="0" indent="0">
              <a:lnSpc>
                <a:spcPct val="90000"/>
              </a:lnSpc>
              <a:spcBef>
                <a:spcPts val="1000"/>
              </a:spcBef>
              <a:spcAft>
                <a:spcPts val="0"/>
              </a:spcAft>
              <a:buNone/>
            </a:pPr>
            <a:r>
              <a:rPr lang="en-US" sz="2000"/>
              <a:t>This test verifies the fixtures ability to locate the center of gravity.</a:t>
            </a:r>
          </a:p>
        </p:txBody>
      </p:sp>
      <p:sp>
        <p:nvSpPr>
          <p:cNvPr id="4" name="Slide Number Placeholder 3"/>
          <p:cNvSpPr>
            <a:spLocks noGrp="1"/>
          </p:cNvSpPr>
          <p:nvPr>
            <p:ph type="sldNum" sz="quarter" idx="11"/>
          </p:nvPr>
        </p:nvSpPr>
        <p:spPr/>
        <p:txBody>
          <a:bodyPr/>
          <a:lstStyle/>
          <a:p>
            <a:pPr>
              <a:defRPr/>
            </a:pPr>
            <a:fld id="{533EBAA6-A68F-4B47-B410-667C2F2E612B}" type="slidenum">
              <a:rPr lang="en-US" dirty="0" smtClean="0">
                <a:latin typeface="Arial"/>
              </a:rPr>
              <a:pPr>
                <a:defRPr/>
              </a:pPr>
              <a:t>29</a:t>
            </a:fld>
            <a:r>
              <a:rPr lang="en-US">
                <a:latin typeface="Arial"/>
              </a:rPr>
              <a:t> - Jackie</a:t>
            </a:r>
            <a:endParaRPr lang="en-US"/>
          </a:p>
        </p:txBody>
      </p:sp>
    </p:spTree>
    <p:extLst>
      <p:ext uri="{BB962C8B-B14F-4D97-AF65-F5344CB8AC3E}">
        <p14:creationId xmlns:p14="http://schemas.microsoft.com/office/powerpoint/2010/main" val="14873872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chemeClr val="accent1">
                    <a:lumMod val="50000"/>
                  </a:schemeClr>
                </a:solidFill>
              </a:rPr>
              <a:t>CDR - Agenda</a:t>
            </a:r>
          </a:p>
        </p:txBody>
      </p:sp>
      <p:sp>
        <p:nvSpPr>
          <p:cNvPr id="6" name="Content Placeholder 5"/>
          <p:cNvSpPr>
            <a:spLocks noGrp="1"/>
          </p:cNvSpPr>
          <p:nvPr>
            <p:ph sz="half" idx="1"/>
          </p:nvPr>
        </p:nvSpPr>
        <p:spPr>
          <a:xfrm>
            <a:off x="152400" y="1371600"/>
            <a:ext cx="4114800" cy="4525963"/>
          </a:xfrm>
        </p:spPr>
        <p:txBody>
          <a:bodyPr/>
          <a:lstStyle/>
          <a:p>
            <a:r>
              <a:rPr lang="en-US" sz="1600"/>
              <a:t>Administration</a:t>
            </a:r>
            <a:endParaRPr lang="en-US" sz="1200"/>
          </a:p>
          <a:p>
            <a:pPr lvl="1"/>
            <a:r>
              <a:rPr lang="en-US" sz="1200"/>
              <a:t>Action Item Review</a:t>
            </a:r>
          </a:p>
          <a:p>
            <a:pPr lvl="1"/>
            <a:r>
              <a:rPr lang="en-US" sz="1200"/>
              <a:t>Action Items Form</a:t>
            </a:r>
          </a:p>
          <a:p>
            <a:pPr lvl="1"/>
            <a:r>
              <a:rPr lang="en-US" sz="1200"/>
              <a:t>CDR - Entrance/Exit Criteria</a:t>
            </a:r>
          </a:p>
          <a:p>
            <a:r>
              <a:rPr lang="en-US" sz="1600"/>
              <a:t>Integrated Master Schedule</a:t>
            </a:r>
            <a:r>
              <a:rPr lang="en-US" sz="1200"/>
              <a:t> </a:t>
            </a:r>
          </a:p>
          <a:p>
            <a:r>
              <a:rPr lang="en-US" sz="1600"/>
              <a:t>Mission Requirements</a:t>
            </a:r>
          </a:p>
          <a:p>
            <a:pPr lvl="1"/>
            <a:r>
              <a:rPr lang="en-US" sz="1200"/>
              <a:t>Requirement Variations</a:t>
            </a:r>
          </a:p>
          <a:p>
            <a:pPr lvl="1"/>
            <a:r>
              <a:rPr lang="en-US" sz="1200"/>
              <a:t>Requirement Refinement</a:t>
            </a:r>
          </a:p>
          <a:p>
            <a:r>
              <a:rPr lang="en-US" sz="1600"/>
              <a:t>Concept of Operations </a:t>
            </a:r>
          </a:p>
          <a:p>
            <a:r>
              <a:rPr lang="en-US" sz="1600"/>
              <a:t>System Level Design</a:t>
            </a:r>
          </a:p>
          <a:p>
            <a:pPr lvl="1"/>
            <a:r>
              <a:rPr lang="en-US" sz="1400"/>
              <a:t>System Level Design</a:t>
            </a:r>
          </a:p>
          <a:p>
            <a:pPr lvl="2"/>
            <a:r>
              <a:rPr lang="en-US" sz="1000"/>
              <a:t>Document Tree</a:t>
            </a:r>
          </a:p>
          <a:p>
            <a:pPr lvl="2"/>
            <a:r>
              <a:rPr lang="en-US" sz="1000"/>
              <a:t>Drawing Tree</a:t>
            </a:r>
          </a:p>
          <a:p>
            <a:pPr lvl="1"/>
            <a:r>
              <a:rPr lang="en-US" sz="1400"/>
              <a:t>Subsystem Design</a:t>
            </a:r>
          </a:p>
          <a:p>
            <a:pPr lvl="2"/>
            <a:r>
              <a:rPr lang="en-US" sz="1050"/>
              <a:t>Electrical / Power</a:t>
            </a:r>
          </a:p>
          <a:p>
            <a:pPr lvl="2"/>
            <a:r>
              <a:rPr lang="en-US" sz="1050"/>
              <a:t>Mechanical</a:t>
            </a:r>
          </a:p>
          <a:p>
            <a:pPr lvl="1"/>
            <a:r>
              <a:rPr lang="en-US" sz="1400"/>
              <a:t>Subsystem Interface Documents</a:t>
            </a:r>
          </a:p>
          <a:p>
            <a:pPr lvl="2"/>
            <a:r>
              <a:rPr lang="en-US" sz="900"/>
              <a:t>Hardware, Electrical, &amp; Test</a:t>
            </a:r>
          </a:p>
        </p:txBody>
      </p:sp>
      <p:sp>
        <p:nvSpPr>
          <p:cNvPr id="11" name="Content Placeholder 10"/>
          <p:cNvSpPr>
            <a:spLocks noGrp="1"/>
          </p:cNvSpPr>
          <p:nvPr>
            <p:ph sz="half" idx="2"/>
          </p:nvPr>
        </p:nvSpPr>
        <p:spPr>
          <a:xfrm>
            <a:off x="4114800" y="1371600"/>
            <a:ext cx="5029200" cy="4525963"/>
          </a:xfrm>
          <a:noFill/>
          <a:ln>
            <a:noFill/>
          </a:ln>
        </p:spPr>
        <p:txBody>
          <a:bodyPr/>
          <a:lstStyle/>
          <a:p>
            <a:r>
              <a:rPr lang="en-US" sz="1600"/>
              <a:t>Analysis  </a:t>
            </a:r>
          </a:p>
          <a:p>
            <a:r>
              <a:rPr lang="en-US" sz="1600"/>
              <a:t>Requirements Verification Matrix (RVM) </a:t>
            </a:r>
          </a:p>
          <a:p>
            <a:r>
              <a:rPr lang="en-US" sz="1600"/>
              <a:t>Assembly, Integration, &amp; Test (AI&amp;T)</a:t>
            </a:r>
          </a:p>
          <a:p>
            <a:pPr lvl="1"/>
            <a:r>
              <a:rPr lang="en-US" sz="1300"/>
              <a:t>Test Plan</a:t>
            </a:r>
          </a:p>
          <a:p>
            <a:pPr lvl="2"/>
            <a:r>
              <a:rPr lang="en-US" sz="900"/>
              <a:t>Test Documentation / Procedure Tree</a:t>
            </a:r>
          </a:p>
          <a:p>
            <a:pPr lvl="1"/>
            <a:r>
              <a:rPr lang="en-US" sz="1300"/>
              <a:t>AI&amp;T Functional Testing</a:t>
            </a:r>
          </a:p>
          <a:p>
            <a:pPr lvl="1"/>
            <a:r>
              <a:rPr lang="en-US" sz="1300"/>
              <a:t>IT Test Flow</a:t>
            </a:r>
          </a:p>
          <a:p>
            <a:pPr lvl="1"/>
            <a:r>
              <a:rPr lang="en-US" sz="1300"/>
              <a:t>Preliminary Ground Support Equipment</a:t>
            </a:r>
          </a:p>
          <a:p>
            <a:pPr lvl="1"/>
            <a:r>
              <a:rPr lang="en-US" sz="1300"/>
              <a:t>Test Equipment Capabilities</a:t>
            </a:r>
          </a:p>
          <a:p>
            <a:r>
              <a:rPr lang="en-US" sz="1600"/>
              <a:t>Recommended Spares List</a:t>
            </a:r>
          </a:p>
          <a:p>
            <a:r>
              <a:rPr lang="en-US" sz="1600"/>
              <a:t>Risk Assessment &amp; Mitigation Plan</a:t>
            </a:r>
          </a:p>
          <a:p>
            <a:r>
              <a:rPr lang="en-US" sz="1600"/>
              <a:t>Loaned Equipment Required </a:t>
            </a:r>
          </a:p>
          <a:p>
            <a:r>
              <a:rPr lang="en-US" sz="1600"/>
              <a:t>Action Item Review</a:t>
            </a:r>
          </a:p>
          <a:p>
            <a:r>
              <a:rPr lang="en-US" sz="1600"/>
              <a:t>CDR - Exit Criteria</a:t>
            </a:r>
          </a:p>
          <a:p>
            <a:r>
              <a:rPr lang="en-US" sz="1600"/>
              <a:t>Conclusions</a:t>
            </a:r>
            <a:endParaRPr lang="en-US" sz="2000"/>
          </a:p>
        </p:txBody>
      </p:sp>
      <p:sp>
        <p:nvSpPr>
          <p:cNvPr id="3" name="Slide Number Placeholder 2"/>
          <p:cNvSpPr>
            <a:spLocks noGrp="1"/>
          </p:cNvSpPr>
          <p:nvPr>
            <p:ph type="sldNum" sz="quarter" idx="12"/>
          </p:nvPr>
        </p:nvSpPr>
        <p:spPr/>
        <p:txBody>
          <a:bodyPr/>
          <a:lstStyle/>
          <a:p>
            <a:fld id="{DED36344-094A-40C6-B3A3-21FFADE2D9B5}" type="slidenum">
              <a:rPr lang="en-US" smtClean="0"/>
              <a:pPr/>
              <a:t>3</a:t>
            </a:fld>
            <a:r>
              <a:rPr lang="en-US"/>
              <a:t> - Richard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a:t>AI&amp;T: Test #5</a:t>
            </a:r>
            <a:endParaRPr lang="en-US"/>
          </a:p>
        </p:txBody>
      </p:sp>
      <p:sp>
        <p:nvSpPr>
          <p:cNvPr id="3" name="Content Placeholder 2"/>
          <p:cNvSpPr>
            <a:spLocks noGrp="1"/>
          </p:cNvSpPr>
          <p:nvPr>
            <p:ph idx="1"/>
          </p:nvPr>
        </p:nvSpPr>
        <p:spPr>
          <a:noFill/>
        </p:spPr>
        <p:txBody>
          <a:bodyPr/>
          <a:lstStyle/>
          <a:p>
            <a:pPr marL="0" indent="0">
              <a:lnSpc>
                <a:spcPct val="90000"/>
              </a:lnSpc>
              <a:spcBef>
                <a:spcPts val="1000"/>
              </a:spcBef>
              <a:spcAft>
                <a:spcPts val="0"/>
              </a:spcAft>
              <a:buNone/>
            </a:pPr>
            <a:r>
              <a:rPr lang="en-US" sz="2800">
                <a:ea typeface="+mn-lt"/>
                <a:cs typeface="+mn-lt"/>
              </a:rPr>
              <a:t>Entire System</a:t>
            </a:r>
            <a:endParaRPr lang="en-US"/>
          </a:p>
          <a:p>
            <a:pPr>
              <a:lnSpc>
                <a:spcPct val="90000"/>
              </a:lnSpc>
              <a:spcBef>
                <a:spcPts val="1000"/>
              </a:spcBef>
              <a:spcAft>
                <a:spcPts val="0"/>
              </a:spcAft>
              <a:buFont typeface="Arial"/>
              <a:buChar char="•"/>
            </a:pPr>
            <a:r>
              <a:rPr lang="en-US" sz="2400">
                <a:ea typeface="+mn-lt"/>
                <a:cs typeface="+mn-lt"/>
              </a:rPr>
              <a:t>The entire fixture will be set up connecting all sub-systems</a:t>
            </a:r>
            <a:endParaRPr lang="en-US" sz="2800">
              <a:ea typeface="+mn-lt"/>
              <a:cs typeface="+mn-lt"/>
            </a:endParaRPr>
          </a:p>
          <a:p>
            <a:pPr>
              <a:lnSpc>
                <a:spcPct val="90000"/>
              </a:lnSpc>
              <a:spcBef>
                <a:spcPts val="1000"/>
              </a:spcBef>
              <a:spcAft>
                <a:spcPts val="0"/>
              </a:spcAft>
              <a:buFont typeface="Arial"/>
              <a:buChar char="•"/>
            </a:pPr>
            <a:r>
              <a:rPr lang="en-US" sz="2400">
                <a:ea typeface="+mn-lt"/>
                <a:cs typeface="+mn-lt"/>
              </a:rPr>
              <a:t>Then a model of a 12U CubeSat will be attached to the fixture</a:t>
            </a:r>
          </a:p>
          <a:p>
            <a:pPr>
              <a:lnSpc>
                <a:spcPct val="90000"/>
              </a:lnSpc>
              <a:spcBef>
                <a:spcPts val="1000"/>
              </a:spcBef>
              <a:spcAft>
                <a:spcPts val="0"/>
              </a:spcAft>
              <a:buFont typeface="Arial"/>
              <a:buChar char="•"/>
            </a:pPr>
            <a:r>
              <a:rPr lang="en-US" sz="2400">
                <a:ea typeface="+mn-lt"/>
                <a:cs typeface="+mn-lt"/>
              </a:rPr>
              <a:t>Then setting the fixture at different angles the device will be turned on</a:t>
            </a:r>
          </a:p>
          <a:p>
            <a:pPr>
              <a:lnSpc>
                <a:spcPct val="90000"/>
              </a:lnSpc>
              <a:spcBef>
                <a:spcPts val="1000"/>
              </a:spcBef>
              <a:spcAft>
                <a:spcPts val="0"/>
              </a:spcAft>
              <a:buFont typeface="Arial"/>
              <a:buChar char="•"/>
            </a:pPr>
            <a:r>
              <a:rPr lang="en-US" sz="2400">
                <a:ea typeface="+mn-lt"/>
                <a:cs typeface="+mn-lt"/>
              </a:rPr>
              <a:t>The final location of the counter-weights will be marked and checked with hand calculations</a:t>
            </a:r>
          </a:p>
          <a:p>
            <a:pPr marL="0" indent="0">
              <a:lnSpc>
                <a:spcPct val="90000"/>
              </a:lnSpc>
              <a:spcBef>
                <a:spcPts val="1000"/>
              </a:spcBef>
              <a:spcAft>
                <a:spcPts val="0"/>
              </a:spcAft>
              <a:buNone/>
            </a:pPr>
            <a:endParaRPr lang="en-US" sz="2800">
              <a:ea typeface="+mn-lt"/>
              <a:cs typeface="Arial"/>
            </a:endParaRPr>
          </a:p>
          <a:p>
            <a:pPr marL="0" indent="0">
              <a:lnSpc>
                <a:spcPct val="90000"/>
              </a:lnSpc>
              <a:spcBef>
                <a:spcPts val="1000"/>
              </a:spcBef>
              <a:spcAft>
                <a:spcPts val="0"/>
              </a:spcAft>
              <a:buNone/>
            </a:pPr>
            <a:r>
              <a:rPr lang="en-US" sz="2400">
                <a:ea typeface="+mn-lt"/>
                <a:cs typeface="Times New Roman"/>
              </a:rPr>
              <a:t>This test verifies the ability of the entire device to work.</a:t>
            </a:r>
          </a:p>
        </p:txBody>
      </p:sp>
      <p:sp>
        <p:nvSpPr>
          <p:cNvPr id="4" name="Slide Number Placeholder 3"/>
          <p:cNvSpPr>
            <a:spLocks noGrp="1"/>
          </p:cNvSpPr>
          <p:nvPr>
            <p:ph type="sldNum" sz="quarter" idx="11"/>
          </p:nvPr>
        </p:nvSpPr>
        <p:spPr/>
        <p:txBody>
          <a:bodyPr/>
          <a:lstStyle/>
          <a:p>
            <a:pPr>
              <a:defRPr/>
            </a:pPr>
            <a:fld id="{533EBAA6-A68F-4B47-B410-667C2F2E612B}" type="slidenum">
              <a:rPr lang="en-US" dirty="0" smtClean="0">
                <a:latin typeface="Arial"/>
              </a:rPr>
              <a:pPr>
                <a:defRPr/>
              </a:pPr>
              <a:t>30</a:t>
            </a:fld>
            <a:r>
              <a:rPr lang="en-US">
                <a:latin typeface="Arial"/>
              </a:rPr>
              <a:t> - Jackie</a:t>
            </a:r>
            <a:endParaRPr lang="en-US"/>
          </a:p>
        </p:txBody>
      </p:sp>
    </p:spTree>
    <p:extLst>
      <p:ext uri="{BB962C8B-B14F-4D97-AF65-F5344CB8AC3E}">
        <p14:creationId xmlns:p14="http://schemas.microsoft.com/office/powerpoint/2010/main" val="34499383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Risk Assessment &amp; Mitigation Plan</a:t>
            </a:r>
          </a:p>
        </p:txBody>
      </p:sp>
      <p:sp>
        <p:nvSpPr>
          <p:cNvPr id="3" name="Content Placeholder 2"/>
          <p:cNvSpPr>
            <a:spLocks noGrp="1"/>
          </p:cNvSpPr>
          <p:nvPr>
            <p:ph idx="1"/>
          </p:nvPr>
        </p:nvSpPr>
        <p:spPr>
          <a:xfrm>
            <a:off x="413489" y="1501553"/>
            <a:ext cx="8190834" cy="4948238"/>
          </a:xfrm>
          <a:noFill/>
        </p:spPr>
        <p:txBody>
          <a:bodyPr/>
          <a:lstStyle/>
          <a:p>
            <a:r>
              <a:rPr lang="en-US" sz="2800"/>
              <a:t>FMEA (Failure Mode and Effects Analysis) performed on subsystem level</a:t>
            </a:r>
          </a:p>
          <a:p>
            <a:endParaRPr lang="en-US" sz="2800"/>
          </a:p>
          <a:p>
            <a:r>
              <a:rPr lang="en-US" sz="2800"/>
              <a:t>Risk analysis performed and graphed</a:t>
            </a:r>
          </a:p>
          <a:p>
            <a:endParaRPr lang="en-US" sz="2800"/>
          </a:p>
          <a:p>
            <a:r>
              <a:rPr lang="en-US" sz="2800"/>
              <a:t>Data to be used to prepare preventive maintainence procedure during testing</a:t>
            </a:r>
          </a:p>
          <a:p>
            <a:endParaRPr lang="en-US" sz="2800"/>
          </a:p>
          <a:p>
            <a:r>
              <a:rPr lang="en-US" sz="2800"/>
              <a:t>Qualitative and empirical data from prototype to be used to modify risk assessment summary</a:t>
            </a:r>
          </a:p>
        </p:txBody>
      </p:sp>
      <p:sp>
        <p:nvSpPr>
          <p:cNvPr id="4" name="Slide Number Placeholder 3"/>
          <p:cNvSpPr>
            <a:spLocks noGrp="1"/>
          </p:cNvSpPr>
          <p:nvPr>
            <p:ph type="sldNum" sz="quarter" idx="11"/>
          </p:nvPr>
        </p:nvSpPr>
        <p:spPr/>
        <p:txBody>
          <a:bodyPr/>
          <a:lstStyle/>
          <a:p>
            <a:pPr>
              <a:defRPr/>
            </a:pPr>
            <a:fld id="{533EBAA6-A68F-4B47-B410-667C2F2E612B}" type="slidenum">
              <a:rPr lang="en-US" smtClean="0"/>
              <a:pPr>
                <a:defRPr/>
              </a:pPr>
              <a:t>31</a:t>
            </a:fld>
            <a:r>
              <a:rPr lang="en-US"/>
              <a:t> - Richard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Summary Risk Report</a:t>
            </a:r>
          </a:p>
        </p:txBody>
      </p:sp>
      <p:sp>
        <p:nvSpPr>
          <p:cNvPr id="22" name="Slide Number Placeholder 4"/>
          <p:cNvSpPr txBox="1">
            <a:spLocks/>
          </p:cNvSpPr>
          <p:nvPr/>
        </p:nvSpPr>
        <p:spPr>
          <a:xfrm>
            <a:off x="7854352" y="6543675"/>
            <a:ext cx="1175349" cy="357457"/>
          </a:xfrm>
          <a:prstGeom prst="rect">
            <a:avLst/>
          </a:prstGeom>
        </p:spPr>
        <p:txBody>
          <a:bodyPr anchor="t"/>
          <a:lstStyle/>
          <a:p>
            <a:pPr algn="r">
              <a:defRPr/>
            </a:pPr>
            <a:r>
              <a:rPr lang="en-US" sz="1200">
                <a:solidFill>
                  <a:srgbClr val="000066"/>
                </a:solidFill>
              </a:rPr>
              <a:t>32-Richard</a:t>
            </a:r>
          </a:p>
        </p:txBody>
      </p:sp>
      <p:graphicFrame>
        <p:nvGraphicFramePr>
          <p:cNvPr id="3" name="Table 2"/>
          <p:cNvGraphicFramePr>
            <a:graphicFrameLocks noGrp="1"/>
          </p:cNvGraphicFramePr>
          <p:nvPr>
            <p:extLst>
              <p:ext uri="{D42A27DB-BD31-4B8C-83A1-F6EECF244321}">
                <p14:modId xmlns:p14="http://schemas.microsoft.com/office/powerpoint/2010/main" val="2627025025"/>
              </p:ext>
            </p:extLst>
          </p:nvPr>
        </p:nvGraphicFramePr>
        <p:xfrm>
          <a:off x="535098" y="1600200"/>
          <a:ext cx="7769179" cy="3977629"/>
        </p:xfrm>
        <a:graphic>
          <a:graphicData uri="http://schemas.openxmlformats.org/drawingml/2006/table">
            <a:tbl>
              <a:tblPr firstRow="1" bandRow="1">
                <a:tableStyleId>{5C22544A-7EE6-4342-B048-85BDC9FD1C3A}</a:tableStyleId>
              </a:tblPr>
              <a:tblGrid>
                <a:gridCol w="1148906">
                  <a:extLst>
                    <a:ext uri="{9D8B030D-6E8A-4147-A177-3AD203B41FA5}">
                      <a16:colId xmlns:a16="http://schemas.microsoft.com/office/drawing/2014/main" val="4187438441"/>
                    </a:ext>
                  </a:extLst>
                </a:gridCol>
                <a:gridCol w="4030547">
                  <a:extLst>
                    <a:ext uri="{9D8B030D-6E8A-4147-A177-3AD203B41FA5}">
                      <a16:colId xmlns:a16="http://schemas.microsoft.com/office/drawing/2014/main" val="2634652427"/>
                    </a:ext>
                  </a:extLst>
                </a:gridCol>
                <a:gridCol w="2589726">
                  <a:extLst>
                    <a:ext uri="{9D8B030D-6E8A-4147-A177-3AD203B41FA5}">
                      <a16:colId xmlns:a16="http://schemas.microsoft.com/office/drawing/2014/main" val="555939099"/>
                    </a:ext>
                  </a:extLst>
                </a:gridCol>
              </a:tblGrid>
              <a:tr h="370840">
                <a:tc>
                  <a:txBody>
                    <a:bodyPr/>
                    <a:lstStyle/>
                    <a:p>
                      <a:r>
                        <a:rPr lang="en-US"/>
                        <a:t>ID</a:t>
                      </a:r>
                    </a:p>
                  </a:txBody>
                  <a:tcPr/>
                </a:tc>
                <a:tc>
                  <a:txBody>
                    <a:bodyPr/>
                    <a:lstStyle/>
                    <a:p>
                      <a:r>
                        <a:rPr lang="en-US"/>
                        <a:t>Risk Title</a:t>
                      </a:r>
                    </a:p>
                  </a:txBody>
                  <a:tcPr/>
                </a:tc>
                <a:tc>
                  <a:txBody>
                    <a:bodyPr/>
                    <a:lstStyle/>
                    <a:p>
                      <a:r>
                        <a:rPr lang="en-US"/>
                        <a:t>Current Risk Status </a:t>
                      </a:r>
                    </a:p>
                    <a:p>
                      <a:pPr lvl="0">
                        <a:buNone/>
                      </a:pPr>
                      <a:r>
                        <a:rPr lang="en-US"/>
                        <a:t>(L, C)</a:t>
                      </a:r>
                    </a:p>
                  </a:txBody>
                  <a:tcPr/>
                </a:tc>
                <a:extLst>
                  <a:ext uri="{0D108BD9-81ED-4DB2-BD59-A6C34878D82A}">
                    <a16:rowId xmlns:a16="http://schemas.microsoft.com/office/drawing/2014/main" val="775306458"/>
                  </a:ext>
                </a:extLst>
              </a:tr>
              <a:tr h="370840">
                <a:tc>
                  <a:txBody>
                    <a:bodyPr/>
                    <a:lstStyle/>
                    <a:p>
                      <a:r>
                        <a:rPr lang="en-US" sz="1600"/>
                        <a:t>1</a:t>
                      </a:r>
                    </a:p>
                  </a:txBody>
                  <a:tcPr/>
                </a:tc>
                <a:tc>
                  <a:txBody>
                    <a:bodyPr/>
                    <a:lstStyle/>
                    <a:p>
                      <a:r>
                        <a:rPr lang="en-US" sz="1600"/>
                        <a:t>Lead screw thread stripping</a:t>
                      </a:r>
                    </a:p>
                  </a:txBody>
                  <a:tcPr/>
                </a:tc>
                <a:tc>
                  <a:txBody>
                    <a:bodyPr/>
                    <a:lstStyle/>
                    <a:p>
                      <a:pPr marL="0" algn="ctr" defTabSz="914400" rtl="0" eaLnBrk="1" latinLnBrk="0" hangingPunct="1"/>
                      <a:r>
                        <a:rPr lang="en-US" sz="1600" kern="1200">
                          <a:solidFill>
                            <a:schemeClr val="dk1"/>
                          </a:solidFill>
                          <a:latin typeface="+mn-lt"/>
                          <a:ea typeface="+mn-ea"/>
                          <a:cs typeface="+mn-cs"/>
                        </a:rPr>
                        <a:t>1,5</a:t>
                      </a:r>
                    </a:p>
                  </a:txBody>
                  <a:tcPr anchor="ctr"/>
                </a:tc>
                <a:extLst>
                  <a:ext uri="{0D108BD9-81ED-4DB2-BD59-A6C34878D82A}">
                    <a16:rowId xmlns:a16="http://schemas.microsoft.com/office/drawing/2014/main" val="3995521347"/>
                  </a:ext>
                </a:extLst>
              </a:tr>
              <a:tr h="370840">
                <a:tc>
                  <a:txBody>
                    <a:bodyPr/>
                    <a:lstStyle/>
                    <a:p>
                      <a:r>
                        <a:rPr lang="en-US" sz="1600"/>
                        <a:t>2</a:t>
                      </a:r>
                    </a:p>
                  </a:txBody>
                  <a:tcPr/>
                </a:tc>
                <a:tc>
                  <a:txBody>
                    <a:bodyPr/>
                    <a:lstStyle/>
                    <a:p>
                      <a:r>
                        <a:rPr lang="en-US" sz="1600"/>
                        <a:t>Pneumatic tubing comes undone</a:t>
                      </a:r>
                    </a:p>
                  </a:txBody>
                  <a:tcPr/>
                </a:tc>
                <a:tc>
                  <a:txBody>
                    <a:bodyPr/>
                    <a:lstStyle/>
                    <a:p>
                      <a:pPr algn="ctr"/>
                      <a:r>
                        <a:rPr lang="en-US" sz="1600"/>
                        <a:t>1,4</a:t>
                      </a:r>
                    </a:p>
                  </a:txBody>
                  <a:tcPr/>
                </a:tc>
                <a:extLst>
                  <a:ext uri="{0D108BD9-81ED-4DB2-BD59-A6C34878D82A}">
                    <a16:rowId xmlns:a16="http://schemas.microsoft.com/office/drawing/2014/main" val="2566006400"/>
                  </a:ext>
                </a:extLst>
              </a:tr>
              <a:tr h="370840">
                <a:tc>
                  <a:txBody>
                    <a:bodyPr/>
                    <a:lstStyle/>
                    <a:p>
                      <a:r>
                        <a:rPr lang="en-US" sz="1600"/>
                        <a:t>3</a:t>
                      </a:r>
                    </a:p>
                  </a:txBody>
                  <a:tcPr/>
                </a:tc>
                <a:tc>
                  <a:txBody>
                    <a:bodyPr/>
                    <a:lstStyle/>
                    <a:p>
                      <a:r>
                        <a:rPr lang="en-US" sz="1600"/>
                        <a:t>Wiring disconnects</a:t>
                      </a:r>
                    </a:p>
                  </a:txBody>
                  <a:tcPr/>
                </a:tc>
                <a:tc>
                  <a:txBody>
                    <a:bodyPr/>
                    <a:lstStyle/>
                    <a:p>
                      <a:pPr algn="ctr"/>
                      <a:r>
                        <a:rPr lang="en-US" sz="1600"/>
                        <a:t>1,3</a:t>
                      </a:r>
                    </a:p>
                  </a:txBody>
                  <a:tcPr/>
                </a:tc>
                <a:extLst>
                  <a:ext uri="{0D108BD9-81ED-4DB2-BD59-A6C34878D82A}">
                    <a16:rowId xmlns:a16="http://schemas.microsoft.com/office/drawing/2014/main" val="878782448"/>
                  </a:ext>
                </a:extLst>
              </a:tr>
              <a:tr h="370839">
                <a:tc>
                  <a:txBody>
                    <a:bodyPr/>
                    <a:lstStyle/>
                    <a:p>
                      <a:pPr lvl="0">
                        <a:buNone/>
                      </a:pPr>
                      <a:r>
                        <a:rPr lang="en-US" sz="1600"/>
                        <a:t>4</a:t>
                      </a:r>
                    </a:p>
                  </a:txBody>
                  <a:tcPr/>
                </a:tc>
                <a:tc>
                  <a:txBody>
                    <a:bodyPr/>
                    <a:lstStyle/>
                    <a:p>
                      <a:pPr lvl="0">
                        <a:buNone/>
                      </a:pPr>
                      <a:r>
                        <a:rPr lang="en-US" sz="1600"/>
                        <a:t>Tether becomes tangled</a:t>
                      </a:r>
                    </a:p>
                  </a:txBody>
                  <a:tcPr/>
                </a:tc>
                <a:tc>
                  <a:txBody>
                    <a:bodyPr/>
                    <a:lstStyle/>
                    <a:p>
                      <a:pPr lvl="0" algn="ctr">
                        <a:buNone/>
                      </a:pPr>
                      <a:r>
                        <a:rPr lang="en-US" sz="1600"/>
                        <a:t>2,5</a:t>
                      </a:r>
                    </a:p>
                  </a:txBody>
                  <a:tcPr/>
                </a:tc>
                <a:extLst>
                  <a:ext uri="{0D108BD9-81ED-4DB2-BD59-A6C34878D82A}">
                    <a16:rowId xmlns:a16="http://schemas.microsoft.com/office/drawing/2014/main" val="959711585"/>
                  </a:ext>
                </a:extLst>
              </a:tr>
              <a:tr h="370838">
                <a:tc>
                  <a:txBody>
                    <a:bodyPr/>
                    <a:lstStyle/>
                    <a:p>
                      <a:pPr lvl="0">
                        <a:buNone/>
                      </a:pPr>
                      <a:r>
                        <a:rPr lang="en-US" sz="1600"/>
                        <a:t>5</a:t>
                      </a:r>
                    </a:p>
                  </a:txBody>
                  <a:tcPr/>
                </a:tc>
                <a:tc>
                  <a:txBody>
                    <a:bodyPr/>
                    <a:lstStyle/>
                    <a:p>
                      <a:pPr lvl="0">
                        <a:buNone/>
                      </a:pPr>
                      <a:r>
                        <a:rPr lang="en-US" sz="1600"/>
                        <a:t>Securement tabs loosen/fail</a:t>
                      </a:r>
                    </a:p>
                  </a:txBody>
                  <a:tcPr/>
                </a:tc>
                <a:tc>
                  <a:txBody>
                    <a:bodyPr/>
                    <a:lstStyle/>
                    <a:p>
                      <a:pPr lvl="0" algn="ctr">
                        <a:buNone/>
                      </a:pPr>
                      <a:r>
                        <a:rPr lang="en-US" sz="1600"/>
                        <a:t>2,5</a:t>
                      </a:r>
                    </a:p>
                  </a:txBody>
                  <a:tcPr/>
                </a:tc>
                <a:extLst>
                  <a:ext uri="{0D108BD9-81ED-4DB2-BD59-A6C34878D82A}">
                    <a16:rowId xmlns:a16="http://schemas.microsoft.com/office/drawing/2014/main" val="2303991357"/>
                  </a:ext>
                </a:extLst>
              </a:tr>
              <a:tr h="370838">
                <a:tc>
                  <a:txBody>
                    <a:bodyPr/>
                    <a:lstStyle/>
                    <a:p>
                      <a:pPr lvl="0">
                        <a:buNone/>
                      </a:pPr>
                      <a:r>
                        <a:rPr lang="en-US" sz="1600"/>
                        <a:t>6</a:t>
                      </a:r>
                    </a:p>
                  </a:txBody>
                  <a:tcPr/>
                </a:tc>
                <a:tc>
                  <a:txBody>
                    <a:bodyPr/>
                    <a:lstStyle/>
                    <a:p>
                      <a:pPr lvl="0">
                        <a:buNone/>
                      </a:pPr>
                      <a:r>
                        <a:rPr lang="en-US" sz="1600"/>
                        <a:t>Pneumatic fittings wear down</a:t>
                      </a:r>
                    </a:p>
                  </a:txBody>
                  <a:tcPr/>
                </a:tc>
                <a:tc>
                  <a:txBody>
                    <a:bodyPr/>
                    <a:lstStyle/>
                    <a:p>
                      <a:pPr lvl="0" algn="ctr">
                        <a:buNone/>
                      </a:pPr>
                      <a:r>
                        <a:rPr lang="en-US" sz="1600"/>
                        <a:t>1,4</a:t>
                      </a:r>
                    </a:p>
                  </a:txBody>
                  <a:tcPr/>
                </a:tc>
                <a:extLst>
                  <a:ext uri="{0D108BD9-81ED-4DB2-BD59-A6C34878D82A}">
                    <a16:rowId xmlns:a16="http://schemas.microsoft.com/office/drawing/2014/main" val="1841864861"/>
                  </a:ext>
                </a:extLst>
              </a:tr>
              <a:tr h="370838">
                <a:tc>
                  <a:txBody>
                    <a:bodyPr/>
                    <a:lstStyle/>
                    <a:p>
                      <a:pPr lvl="0">
                        <a:buNone/>
                      </a:pPr>
                      <a:r>
                        <a:rPr lang="en-US" sz="1600"/>
                        <a:t>7</a:t>
                      </a:r>
                    </a:p>
                  </a:txBody>
                  <a:tcPr/>
                </a:tc>
                <a:tc>
                  <a:txBody>
                    <a:bodyPr/>
                    <a:lstStyle/>
                    <a:p>
                      <a:pPr lvl="0">
                        <a:buNone/>
                      </a:pPr>
                      <a:r>
                        <a:rPr lang="en-US" sz="1600"/>
                        <a:t>Rotation of motor internally impeded</a:t>
                      </a:r>
                    </a:p>
                  </a:txBody>
                  <a:tcPr/>
                </a:tc>
                <a:tc>
                  <a:txBody>
                    <a:bodyPr/>
                    <a:lstStyle/>
                    <a:p>
                      <a:pPr lvl="0" algn="ctr">
                        <a:buNone/>
                      </a:pPr>
                      <a:r>
                        <a:rPr lang="en-US" sz="1600"/>
                        <a:t>1,4</a:t>
                      </a:r>
                    </a:p>
                  </a:txBody>
                  <a:tcPr/>
                </a:tc>
                <a:extLst>
                  <a:ext uri="{0D108BD9-81ED-4DB2-BD59-A6C34878D82A}">
                    <a16:rowId xmlns:a16="http://schemas.microsoft.com/office/drawing/2014/main" val="3869534142"/>
                  </a:ext>
                </a:extLst>
              </a:tr>
              <a:tr h="370838">
                <a:tc>
                  <a:txBody>
                    <a:bodyPr/>
                    <a:lstStyle/>
                    <a:p>
                      <a:pPr lvl="0">
                        <a:buNone/>
                      </a:pPr>
                      <a:r>
                        <a:rPr lang="en-US" sz="1600"/>
                        <a:t>8</a:t>
                      </a:r>
                    </a:p>
                  </a:txBody>
                  <a:tcPr/>
                </a:tc>
                <a:tc>
                  <a:txBody>
                    <a:bodyPr/>
                    <a:lstStyle/>
                    <a:p>
                      <a:pPr lvl="0">
                        <a:buNone/>
                      </a:pPr>
                      <a:r>
                        <a:rPr lang="en-US" sz="1600"/>
                        <a:t>Counterweight fitting fails</a:t>
                      </a:r>
                    </a:p>
                  </a:txBody>
                  <a:tcPr/>
                </a:tc>
                <a:tc>
                  <a:txBody>
                    <a:bodyPr/>
                    <a:lstStyle/>
                    <a:p>
                      <a:pPr lvl="0" algn="ctr">
                        <a:buNone/>
                      </a:pPr>
                      <a:r>
                        <a:rPr lang="en-US" sz="1600"/>
                        <a:t>2,4</a:t>
                      </a:r>
                    </a:p>
                  </a:txBody>
                  <a:tcPr/>
                </a:tc>
                <a:extLst>
                  <a:ext uri="{0D108BD9-81ED-4DB2-BD59-A6C34878D82A}">
                    <a16:rowId xmlns:a16="http://schemas.microsoft.com/office/drawing/2014/main" val="1740938285"/>
                  </a:ext>
                </a:extLst>
              </a:tr>
              <a:tr h="370838">
                <a:tc>
                  <a:txBody>
                    <a:bodyPr/>
                    <a:lstStyle/>
                    <a:p>
                      <a:pPr lvl="0">
                        <a:buNone/>
                      </a:pPr>
                      <a:r>
                        <a:rPr lang="en-US" sz="1600"/>
                        <a:t>9</a:t>
                      </a:r>
                    </a:p>
                  </a:txBody>
                  <a:tcPr/>
                </a:tc>
                <a:tc>
                  <a:txBody>
                    <a:bodyPr/>
                    <a:lstStyle/>
                    <a:p>
                      <a:pPr lvl="0">
                        <a:buNone/>
                      </a:pPr>
                      <a:r>
                        <a:rPr lang="en-US" sz="1600"/>
                        <a:t>Device powered on during operation</a:t>
                      </a:r>
                    </a:p>
                  </a:txBody>
                  <a:tcPr/>
                </a:tc>
                <a:tc>
                  <a:txBody>
                    <a:bodyPr/>
                    <a:lstStyle/>
                    <a:p>
                      <a:pPr lvl="0" algn="ctr">
                        <a:buNone/>
                      </a:pPr>
                      <a:r>
                        <a:rPr lang="en-US" sz="1600"/>
                        <a:t>3,1</a:t>
                      </a:r>
                    </a:p>
                  </a:txBody>
                  <a:tcPr/>
                </a:tc>
                <a:extLst>
                  <a:ext uri="{0D108BD9-81ED-4DB2-BD59-A6C34878D82A}">
                    <a16:rowId xmlns:a16="http://schemas.microsoft.com/office/drawing/2014/main" val="1207576384"/>
                  </a:ext>
                </a:extLst>
              </a:tr>
            </a:tbl>
          </a:graphicData>
        </a:graphic>
      </p:graphicFrame>
    </p:spTree>
    <p:extLst>
      <p:ext uri="{BB962C8B-B14F-4D97-AF65-F5344CB8AC3E}">
        <p14:creationId xmlns:p14="http://schemas.microsoft.com/office/powerpoint/2010/main" val="9111026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Risk Assessment Summary</a:t>
            </a:r>
          </a:p>
        </p:txBody>
      </p:sp>
      <p:grpSp>
        <p:nvGrpSpPr>
          <p:cNvPr id="5" name="Group 21"/>
          <p:cNvGrpSpPr/>
          <p:nvPr/>
        </p:nvGrpSpPr>
        <p:grpSpPr>
          <a:xfrm>
            <a:off x="1478892" y="1350348"/>
            <a:ext cx="4650717" cy="4582645"/>
            <a:chOff x="391716" y="1121318"/>
            <a:chExt cx="3351183" cy="3353994"/>
          </a:xfrm>
        </p:grpSpPr>
        <p:sp>
          <p:nvSpPr>
            <p:cNvPr id="6" name="TextBox 5"/>
            <p:cNvSpPr txBox="1"/>
            <p:nvPr/>
          </p:nvSpPr>
          <p:spPr>
            <a:xfrm>
              <a:off x="1138237" y="1121318"/>
              <a:ext cx="1593482" cy="311970"/>
            </a:xfrm>
            <a:prstGeom prst="rect">
              <a:avLst/>
            </a:prstGeom>
            <a:noFill/>
          </p:spPr>
          <p:txBody>
            <a:bodyPr wrap="none" rtlCol="0">
              <a:spAutoFit/>
            </a:bodyPr>
            <a:lstStyle/>
            <a:p>
              <a:r>
                <a:rPr lang="en-US" b="1" i="1"/>
                <a:t>Current Risk State</a:t>
              </a:r>
            </a:p>
          </p:txBody>
        </p:sp>
        <p:pic>
          <p:nvPicPr>
            <p:cNvPr id="7" name="Picture 4"/>
            <p:cNvPicPr>
              <a:picLocks noChangeAspect="1" noChangeArrowheads="1"/>
            </p:cNvPicPr>
            <p:nvPr/>
          </p:nvPicPr>
          <p:blipFill>
            <a:blip r:embed="rId3" cstate="print"/>
            <a:srcRect/>
            <a:stretch>
              <a:fillRect/>
            </a:stretch>
          </p:blipFill>
          <p:spPr bwMode="auto">
            <a:xfrm>
              <a:off x="391716" y="1410700"/>
              <a:ext cx="3351183" cy="3064612"/>
            </a:xfrm>
            <a:prstGeom prst="rect">
              <a:avLst/>
            </a:prstGeom>
            <a:noFill/>
            <a:ln w="9525">
              <a:noFill/>
              <a:miter lim="800000"/>
              <a:headEnd/>
              <a:tailEnd/>
            </a:ln>
            <a:effectLst/>
          </p:spPr>
        </p:pic>
      </p:grpSp>
      <p:sp>
        <p:nvSpPr>
          <p:cNvPr id="22" name="Slide Number Placeholder 4"/>
          <p:cNvSpPr txBox="1">
            <a:spLocks/>
          </p:cNvSpPr>
          <p:nvPr/>
        </p:nvSpPr>
        <p:spPr>
          <a:xfrm>
            <a:off x="7995996" y="6538233"/>
            <a:ext cx="1033705" cy="319767"/>
          </a:xfrm>
          <a:prstGeom prst="rect">
            <a:avLst/>
          </a:prstGeom>
        </p:spPr>
        <p:txBody>
          <a:bodyPr anchor="t"/>
          <a:lstStyle/>
          <a:p>
            <a:pPr algn="r">
              <a:defRPr/>
            </a:pPr>
            <a:fld id="{DED36344-094A-40C6-B3A3-21FFADE2D9B5}" type="slidenum">
              <a:rPr lang="en-US" sz="1200">
                <a:solidFill>
                  <a:srgbClr val="000066"/>
                </a:solidFill>
              </a:rPr>
              <a:pPr algn="r">
                <a:defRPr/>
              </a:pPr>
              <a:t>33</a:t>
            </a:fld>
            <a:r>
              <a:rPr lang="en-US" sz="1200">
                <a:solidFill>
                  <a:srgbClr val="000066"/>
                </a:solidFill>
              </a:rPr>
              <a:t> - Richard</a:t>
            </a:r>
          </a:p>
        </p:txBody>
      </p:sp>
      <p:sp>
        <p:nvSpPr>
          <p:cNvPr id="4" name="TextBox 3">
            <a:extLst>
              <a:ext uri="{FF2B5EF4-FFF2-40B4-BE49-F238E27FC236}">
                <a16:creationId xmlns:a16="http://schemas.microsoft.com/office/drawing/2014/main" id="{AACD431B-365F-47D5-9398-78BAAADB7D53}"/>
              </a:ext>
            </a:extLst>
          </p:cNvPr>
          <p:cNvSpPr txBox="1"/>
          <p:nvPr/>
        </p:nvSpPr>
        <p:spPr>
          <a:xfrm>
            <a:off x="5338358" y="4594262"/>
            <a:ext cx="362355" cy="26161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rPr>
              <a:t>1</a:t>
            </a:r>
          </a:p>
        </p:txBody>
      </p:sp>
      <p:sp>
        <p:nvSpPr>
          <p:cNvPr id="56" name="TextBox 55">
            <a:extLst>
              <a:ext uri="{FF2B5EF4-FFF2-40B4-BE49-F238E27FC236}">
                <a16:creationId xmlns:a16="http://schemas.microsoft.com/office/drawing/2014/main" id="{50342FCB-2184-40C7-8F3F-917CC5B9EFB3}"/>
              </a:ext>
            </a:extLst>
          </p:cNvPr>
          <p:cNvSpPr txBox="1"/>
          <p:nvPr/>
        </p:nvSpPr>
        <p:spPr>
          <a:xfrm>
            <a:off x="4485206" y="4547081"/>
            <a:ext cx="267844" cy="26161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rPr>
              <a:t>2</a:t>
            </a:r>
          </a:p>
        </p:txBody>
      </p:sp>
      <p:sp>
        <p:nvSpPr>
          <p:cNvPr id="58" name="TextBox 57">
            <a:extLst>
              <a:ext uri="{FF2B5EF4-FFF2-40B4-BE49-F238E27FC236}">
                <a16:creationId xmlns:a16="http://schemas.microsoft.com/office/drawing/2014/main" id="{2EEFA908-D9C7-40A4-B01E-BDE7EAB423AC}"/>
              </a:ext>
            </a:extLst>
          </p:cNvPr>
          <p:cNvSpPr txBox="1"/>
          <p:nvPr/>
        </p:nvSpPr>
        <p:spPr>
          <a:xfrm>
            <a:off x="3719145" y="4555425"/>
            <a:ext cx="362355" cy="26161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rPr>
              <a:t>3</a:t>
            </a:r>
          </a:p>
        </p:txBody>
      </p:sp>
      <p:sp>
        <p:nvSpPr>
          <p:cNvPr id="59" name="TextBox 58">
            <a:extLst>
              <a:ext uri="{FF2B5EF4-FFF2-40B4-BE49-F238E27FC236}">
                <a16:creationId xmlns:a16="http://schemas.microsoft.com/office/drawing/2014/main" id="{28FC7E0E-0CB7-4034-B386-1BABC087E154}"/>
              </a:ext>
            </a:extLst>
          </p:cNvPr>
          <p:cNvSpPr txBox="1"/>
          <p:nvPr/>
        </p:nvSpPr>
        <p:spPr>
          <a:xfrm>
            <a:off x="5338469" y="3873610"/>
            <a:ext cx="279658" cy="26161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rPr>
              <a:t>4</a:t>
            </a:r>
          </a:p>
        </p:txBody>
      </p:sp>
      <p:sp>
        <p:nvSpPr>
          <p:cNvPr id="60" name="TextBox 59">
            <a:extLst>
              <a:ext uri="{FF2B5EF4-FFF2-40B4-BE49-F238E27FC236}">
                <a16:creationId xmlns:a16="http://schemas.microsoft.com/office/drawing/2014/main" id="{BCBF6799-8207-4DBA-A996-3C8EFF19836F}"/>
              </a:ext>
            </a:extLst>
          </p:cNvPr>
          <p:cNvSpPr txBox="1"/>
          <p:nvPr/>
        </p:nvSpPr>
        <p:spPr>
          <a:xfrm>
            <a:off x="4803629" y="4549923"/>
            <a:ext cx="261937" cy="26161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rPr>
              <a:t>6</a:t>
            </a:r>
          </a:p>
        </p:txBody>
      </p:sp>
      <p:sp>
        <p:nvSpPr>
          <p:cNvPr id="61" name="TextBox 60">
            <a:extLst>
              <a:ext uri="{FF2B5EF4-FFF2-40B4-BE49-F238E27FC236}">
                <a16:creationId xmlns:a16="http://schemas.microsoft.com/office/drawing/2014/main" id="{8BC7BA8F-EFBE-4A49-B84F-5A98FC6B5C20}"/>
              </a:ext>
            </a:extLst>
          </p:cNvPr>
          <p:cNvSpPr txBox="1"/>
          <p:nvPr/>
        </p:nvSpPr>
        <p:spPr>
          <a:xfrm>
            <a:off x="5734126" y="3873352"/>
            <a:ext cx="279658" cy="26161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rPr>
              <a:t>5</a:t>
            </a:r>
          </a:p>
        </p:txBody>
      </p:sp>
      <p:sp>
        <p:nvSpPr>
          <p:cNvPr id="62" name="TextBox 61">
            <a:extLst>
              <a:ext uri="{FF2B5EF4-FFF2-40B4-BE49-F238E27FC236}">
                <a16:creationId xmlns:a16="http://schemas.microsoft.com/office/drawing/2014/main" id="{EBD4A465-2A11-4C0D-B7F1-A3114707FE32}"/>
              </a:ext>
            </a:extLst>
          </p:cNvPr>
          <p:cNvSpPr txBox="1"/>
          <p:nvPr/>
        </p:nvSpPr>
        <p:spPr>
          <a:xfrm>
            <a:off x="5076421" y="4552397"/>
            <a:ext cx="256030" cy="26161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rPr>
              <a:t>7</a:t>
            </a:r>
          </a:p>
        </p:txBody>
      </p:sp>
      <p:sp>
        <p:nvSpPr>
          <p:cNvPr id="63" name="TextBox 62">
            <a:extLst>
              <a:ext uri="{FF2B5EF4-FFF2-40B4-BE49-F238E27FC236}">
                <a16:creationId xmlns:a16="http://schemas.microsoft.com/office/drawing/2014/main" id="{63401870-6B1B-44F7-BC6E-AA0B126A651A}"/>
              </a:ext>
            </a:extLst>
          </p:cNvPr>
          <p:cNvSpPr txBox="1"/>
          <p:nvPr/>
        </p:nvSpPr>
        <p:spPr>
          <a:xfrm>
            <a:off x="2033700" y="3170422"/>
            <a:ext cx="362355" cy="26161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rPr>
              <a:t>9</a:t>
            </a:r>
          </a:p>
        </p:txBody>
      </p:sp>
      <p:sp>
        <p:nvSpPr>
          <p:cNvPr id="64" name="TextBox 63">
            <a:extLst>
              <a:ext uri="{FF2B5EF4-FFF2-40B4-BE49-F238E27FC236}">
                <a16:creationId xmlns:a16="http://schemas.microsoft.com/office/drawing/2014/main" id="{3C71DD2C-2E17-42EC-BCD0-473814D4E051}"/>
              </a:ext>
            </a:extLst>
          </p:cNvPr>
          <p:cNvSpPr txBox="1"/>
          <p:nvPr/>
        </p:nvSpPr>
        <p:spPr>
          <a:xfrm>
            <a:off x="4573256" y="3872835"/>
            <a:ext cx="362355" cy="261610"/>
          </a:xfrm>
          <a:prstGeom prst="rect">
            <a:avLst/>
          </a:prstGeom>
          <a:solidFill>
            <a:schemeClr val="tx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solidFill>
                  <a:schemeClr val="bg1"/>
                </a:solidFill>
              </a:rPr>
              <a:t>8</a:t>
            </a:r>
          </a:p>
        </p:txBody>
      </p:sp>
    </p:spTree>
    <p:extLst>
      <p:ext uri="{BB962C8B-B14F-4D97-AF65-F5344CB8AC3E}">
        <p14:creationId xmlns:p14="http://schemas.microsoft.com/office/powerpoint/2010/main" val="35651720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Action Item Review</a:t>
            </a:r>
          </a:p>
        </p:txBody>
      </p:sp>
      <p:sp>
        <p:nvSpPr>
          <p:cNvPr id="3" name="Content Placeholder 2"/>
          <p:cNvSpPr>
            <a:spLocks noGrp="1"/>
          </p:cNvSpPr>
          <p:nvPr>
            <p:ph idx="1"/>
          </p:nvPr>
        </p:nvSpPr>
        <p:spPr/>
        <p:txBody>
          <a:bodyPr/>
          <a:lstStyle/>
          <a:p>
            <a:pPr marL="0" indent="0" algn="ctr">
              <a:buNone/>
            </a:pPr>
            <a:endParaRPr lang="en-US"/>
          </a:p>
          <a:p>
            <a:pPr marL="0" indent="0" algn="ctr">
              <a:buNone/>
            </a:pPr>
            <a:endParaRPr lang="en-US"/>
          </a:p>
          <a:p>
            <a:pPr marL="0" indent="0" algn="ctr">
              <a:buNone/>
            </a:pPr>
            <a:endParaRPr lang="en-US"/>
          </a:p>
          <a:p>
            <a:pPr marL="0" indent="0" algn="ctr">
              <a:buNone/>
            </a:pPr>
            <a:r>
              <a:rPr lang="en-US"/>
              <a:t>Action Item Capture &amp; Documentation</a:t>
            </a:r>
          </a:p>
          <a:p>
            <a:pPr algn="ctr">
              <a:buFont typeface="Arial"/>
              <a:buChar char="•"/>
            </a:pPr>
            <a:r>
              <a:rPr lang="en-US"/>
              <a:t>Located in the SRR</a:t>
            </a:r>
          </a:p>
          <a:p>
            <a:pPr algn="ctr">
              <a:buFont typeface="Arial"/>
              <a:buChar char="•"/>
            </a:pPr>
            <a:r>
              <a:rPr lang="en-US"/>
              <a:t>Meeting minutes and schedule well documented by the team</a:t>
            </a:r>
          </a:p>
        </p:txBody>
      </p:sp>
      <p:sp>
        <p:nvSpPr>
          <p:cNvPr id="4" name="Slide Number Placeholder 3"/>
          <p:cNvSpPr>
            <a:spLocks noGrp="1"/>
          </p:cNvSpPr>
          <p:nvPr>
            <p:ph type="sldNum" sz="quarter" idx="11"/>
          </p:nvPr>
        </p:nvSpPr>
        <p:spPr/>
        <p:txBody>
          <a:bodyPr/>
          <a:lstStyle/>
          <a:p>
            <a:pPr>
              <a:defRPr/>
            </a:pPr>
            <a:fld id="{533EBAA6-A68F-4B47-B410-667C2F2E612B}" type="slidenum">
              <a:rPr lang="en-US" smtClean="0">
                <a:latin typeface="Arial"/>
              </a:rPr>
              <a:pPr>
                <a:defRPr/>
              </a:pPr>
              <a:t>34</a:t>
            </a:fld>
            <a:r>
              <a:rPr lang="en-US">
                <a:latin typeface="Arial"/>
              </a:rPr>
              <a:t> - Zack</a:t>
            </a: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PDR/CDR Exit Criteria</a:t>
            </a:r>
          </a:p>
        </p:txBody>
      </p:sp>
      <p:sp>
        <p:nvSpPr>
          <p:cNvPr id="5" name="Slide Number Placeholder 4"/>
          <p:cNvSpPr>
            <a:spLocks noGrp="1"/>
          </p:cNvSpPr>
          <p:nvPr>
            <p:ph type="sldNum" sz="quarter" idx="12"/>
          </p:nvPr>
        </p:nvSpPr>
        <p:spPr/>
        <p:txBody>
          <a:bodyPr/>
          <a:lstStyle/>
          <a:p>
            <a:fld id="{DED36344-094A-40C6-B3A3-21FFADE2D9B5}" type="slidenum">
              <a:rPr lang="en-US" smtClean="0"/>
              <a:pPr/>
              <a:t>35</a:t>
            </a:fld>
            <a:r>
              <a:rPr lang="en-US"/>
              <a:t> - Zack</a:t>
            </a:r>
          </a:p>
        </p:txBody>
      </p:sp>
      <p:graphicFrame>
        <p:nvGraphicFramePr>
          <p:cNvPr id="7" name="Table 6"/>
          <p:cNvGraphicFramePr>
            <a:graphicFrameLocks noGrp="1"/>
          </p:cNvGraphicFramePr>
          <p:nvPr>
            <p:extLst>
              <p:ext uri="{D42A27DB-BD31-4B8C-83A1-F6EECF244321}">
                <p14:modId xmlns:p14="http://schemas.microsoft.com/office/powerpoint/2010/main" val="894664991"/>
              </p:ext>
            </p:extLst>
          </p:nvPr>
        </p:nvGraphicFramePr>
        <p:xfrm>
          <a:off x="142875" y="1454150"/>
          <a:ext cx="8858250" cy="1752600"/>
        </p:xfrm>
        <a:graphic>
          <a:graphicData uri="http://schemas.openxmlformats.org/drawingml/2006/table">
            <a:tbl>
              <a:tblPr firstRow="1" bandRow="1">
                <a:tableStyleId>{5C22544A-7EE6-4342-B048-85BDC9FD1C3A}</a:tableStyleId>
              </a:tblPr>
              <a:tblGrid>
                <a:gridCol w="7667625">
                  <a:extLst>
                    <a:ext uri="{9D8B030D-6E8A-4147-A177-3AD203B41FA5}">
                      <a16:colId xmlns:a16="http://schemas.microsoft.com/office/drawing/2014/main" val="20000"/>
                    </a:ext>
                  </a:extLst>
                </a:gridCol>
                <a:gridCol w="1190625">
                  <a:extLst>
                    <a:ext uri="{9D8B030D-6E8A-4147-A177-3AD203B41FA5}">
                      <a16:colId xmlns:a16="http://schemas.microsoft.com/office/drawing/2014/main" val="20001"/>
                    </a:ext>
                  </a:extLst>
                </a:gridCol>
              </a:tblGrid>
              <a:tr h="370840">
                <a:tc>
                  <a:txBody>
                    <a:bodyPr/>
                    <a:lstStyle/>
                    <a:p>
                      <a:r>
                        <a:rPr lang="en-US"/>
                        <a:t>Exit</a:t>
                      </a:r>
                      <a:r>
                        <a:rPr lang="en-US" baseline="0"/>
                        <a:t> Criteria</a:t>
                      </a:r>
                      <a:endParaRPr lang="en-US"/>
                    </a:p>
                  </a:txBody>
                  <a:tcPr/>
                </a:tc>
                <a:tc>
                  <a:txBody>
                    <a:bodyPr/>
                    <a:lstStyle/>
                    <a:p>
                      <a:r>
                        <a:rPr lang="en-US"/>
                        <a:t>Satisfied</a:t>
                      </a:r>
                    </a:p>
                  </a:txBody>
                  <a:tcPr/>
                </a:tc>
                <a:extLst>
                  <a:ext uri="{0D108BD9-81ED-4DB2-BD59-A6C34878D82A}">
                    <a16:rowId xmlns:a16="http://schemas.microsoft.com/office/drawing/2014/main" val="10000"/>
                  </a:ext>
                </a:extLst>
              </a:tr>
              <a:tr h="370840">
                <a:tc>
                  <a:txBody>
                    <a:bodyPr/>
                    <a:lstStyle/>
                    <a:p>
                      <a:r>
                        <a:rPr lang="en-US" sz="1800" kern="1200">
                          <a:solidFill>
                            <a:schemeClr val="dk1"/>
                          </a:solidFill>
                          <a:latin typeface="+mn-lt"/>
                          <a:ea typeface="+mn-ea"/>
                          <a:cs typeface="+mn-cs"/>
                        </a:rPr>
                        <a:t>GA concurrence with the proposed</a:t>
                      </a:r>
                      <a:r>
                        <a:rPr lang="en-US" sz="1800" kern="1200" baseline="0">
                          <a:solidFill>
                            <a:schemeClr val="dk1"/>
                          </a:solidFill>
                          <a:latin typeface="+mn-lt"/>
                          <a:ea typeface="+mn-ea"/>
                          <a:cs typeface="+mn-cs"/>
                        </a:rPr>
                        <a:t> design. </a:t>
                      </a:r>
                      <a:endParaRPr lang="en-US" sz="1800" kern="1200">
                        <a:solidFill>
                          <a:schemeClr val="dk1"/>
                        </a:solidFill>
                        <a:latin typeface="+mn-lt"/>
                        <a:ea typeface="+mn-ea"/>
                        <a:cs typeface="+mn-cs"/>
                      </a:endParaRPr>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Capture Action Items</a:t>
                      </a:r>
                      <a:r>
                        <a:rPr lang="en-US" sz="1800" kern="1200" baseline="0">
                          <a:solidFill>
                            <a:schemeClr val="dk1"/>
                          </a:solidFill>
                          <a:latin typeface="+mn-lt"/>
                          <a:ea typeface="+mn-ea"/>
                          <a:cs typeface="+mn-cs"/>
                        </a:rPr>
                        <a:t> and close any items that are a lien against CDR closure. </a:t>
                      </a:r>
                      <a:endParaRPr lang="en-US"/>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r>
                        <a:rPr lang="en-US"/>
                        <a:t>Deliver all of the</a:t>
                      </a:r>
                      <a:r>
                        <a:rPr lang="en-US" baseline="0"/>
                        <a:t> required documentation</a:t>
                      </a:r>
                      <a:r>
                        <a:rPr lang="en-US" sz="1800" kern="1200" baseline="0">
                          <a:solidFill>
                            <a:schemeClr val="dk1"/>
                          </a:solidFill>
                          <a:latin typeface="+mn-lt"/>
                          <a:ea typeface="+mn-ea"/>
                          <a:cs typeface="+mn-cs"/>
                        </a:rPr>
                        <a:t>. </a:t>
                      </a:r>
                    </a:p>
                  </a:txBody>
                  <a:tcPr/>
                </a:tc>
                <a:tc>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04203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Conclusions</a:t>
            </a:r>
          </a:p>
        </p:txBody>
      </p:sp>
      <p:sp>
        <p:nvSpPr>
          <p:cNvPr id="3" name="Content Placeholder 2"/>
          <p:cNvSpPr>
            <a:spLocks noGrp="1"/>
          </p:cNvSpPr>
          <p:nvPr>
            <p:ph idx="1"/>
          </p:nvPr>
        </p:nvSpPr>
        <p:spPr>
          <a:noFill/>
        </p:spPr>
        <p:txBody>
          <a:bodyPr/>
          <a:lstStyle/>
          <a:p>
            <a:r>
              <a:rPr lang="en-US"/>
              <a:t>Understand subsystems for mounting fixture to function.</a:t>
            </a:r>
          </a:p>
          <a:p>
            <a:r>
              <a:rPr lang="en-US"/>
              <a:t>Shown how subsystems integrate and resulting form of the device</a:t>
            </a:r>
          </a:p>
          <a:p>
            <a:r>
              <a:rPr lang="en-US"/>
              <a:t>Summer</a:t>
            </a:r>
          </a:p>
          <a:p>
            <a:pPr lvl="1"/>
            <a:r>
              <a:rPr lang="en-US"/>
              <a:t>Benchmark and test subsystems</a:t>
            </a:r>
          </a:p>
          <a:p>
            <a:r>
              <a:rPr lang="en-US"/>
              <a:t>Fall</a:t>
            </a:r>
          </a:p>
          <a:p>
            <a:pPr lvl="1"/>
            <a:r>
              <a:rPr lang="en-US"/>
              <a:t>Build prototype</a:t>
            </a:r>
          </a:p>
          <a:p>
            <a:pPr lvl="1"/>
            <a:r>
              <a:rPr lang="en-US"/>
              <a:t>Formulate procedures and manufacturing </a:t>
            </a:r>
          </a:p>
          <a:p>
            <a:pPr marL="457200" lvl="1" indent="0">
              <a:buNone/>
            </a:pPr>
            <a:endParaRPr lang="en-US"/>
          </a:p>
          <a:p>
            <a:endParaRPr lang="en-US"/>
          </a:p>
        </p:txBody>
      </p:sp>
      <p:sp>
        <p:nvSpPr>
          <p:cNvPr id="4" name="Slide Number Placeholder 3"/>
          <p:cNvSpPr>
            <a:spLocks noGrp="1"/>
          </p:cNvSpPr>
          <p:nvPr>
            <p:ph type="sldNum" sz="quarter" idx="11"/>
          </p:nvPr>
        </p:nvSpPr>
        <p:spPr/>
        <p:txBody>
          <a:bodyPr/>
          <a:lstStyle/>
          <a:p>
            <a:pPr>
              <a:defRPr/>
            </a:pPr>
            <a:fld id="{533EBAA6-A68F-4B47-B410-667C2F2E612B}" type="slidenum">
              <a:rPr lang="en-US" dirty="0" smtClean="0">
                <a:latin typeface="Arial"/>
              </a:rPr>
              <a:pPr>
                <a:defRPr/>
              </a:pPr>
              <a:t>36</a:t>
            </a:fld>
            <a:r>
              <a:rPr lang="en-US">
                <a:latin typeface="Arial"/>
              </a:rPr>
              <a:t> - Jacob</a:t>
            </a:r>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endParaRPr lang="en-US"/>
          </a:p>
          <a:p>
            <a:pPr algn="ctr">
              <a:buNone/>
            </a:pPr>
            <a:endParaRPr lang="en-US"/>
          </a:p>
          <a:p>
            <a:pPr algn="ctr">
              <a:buNone/>
            </a:pPr>
            <a:r>
              <a:rPr lang="en-US" sz="4400"/>
              <a:t>Appendix</a:t>
            </a:r>
          </a:p>
        </p:txBody>
      </p:sp>
      <p:sp>
        <p:nvSpPr>
          <p:cNvPr id="4" name="Slide Number Placeholder 3"/>
          <p:cNvSpPr>
            <a:spLocks noGrp="1"/>
          </p:cNvSpPr>
          <p:nvPr>
            <p:ph type="sldNum" sz="quarter" idx="11"/>
          </p:nvPr>
        </p:nvSpPr>
        <p:spPr/>
        <p:txBody>
          <a:bodyPr/>
          <a:lstStyle/>
          <a:p>
            <a:pPr>
              <a:defRPr/>
            </a:pPr>
            <a:fld id="{533EBAA6-A68F-4B47-B410-667C2F2E612B}" type="slidenum">
              <a:rPr lang="en-US" smtClean="0"/>
              <a:pPr>
                <a:defRPr/>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Meeting Minutes</a:t>
            </a:r>
          </a:p>
        </p:txBody>
      </p:sp>
      <p:sp>
        <p:nvSpPr>
          <p:cNvPr id="3" name="Content Placeholder 2"/>
          <p:cNvSpPr>
            <a:spLocks noGrp="1"/>
          </p:cNvSpPr>
          <p:nvPr>
            <p:ph idx="1"/>
          </p:nvPr>
        </p:nvSpPr>
        <p:spPr/>
        <p:txBody>
          <a:bodyPr/>
          <a:lstStyle/>
          <a:p>
            <a:r>
              <a:rPr lang="en-US" sz="3600"/>
              <a:t>To be completed post review. </a:t>
            </a:r>
          </a:p>
        </p:txBody>
      </p:sp>
      <p:sp>
        <p:nvSpPr>
          <p:cNvPr id="4" name="Slide Number Placeholder 3"/>
          <p:cNvSpPr>
            <a:spLocks noGrp="1"/>
          </p:cNvSpPr>
          <p:nvPr>
            <p:ph type="sldNum" sz="quarter" idx="11"/>
          </p:nvPr>
        </p:nvSpPr>
        <p:spPr/>
        <p:txBody>
          <a:bodyPr/>
          <a:lstStyle/>
          <a:p>
            <a:pPr>
              <a:defRPr/>
            </a:pPr>
            <a:fld id="{533EBAA6-A68F-4B47-B410-667C2F2E612B}" type="slidenum">
              <a:rPr lang="en-US" smtClean="0"/>
              <a:pPr>
                <a:defRPr/>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buNone/>
            </a:pPr>
            <a:endParaRPr lang="en-US"/>
          </a:p>
          <a:p>
            <a:pPr algn="ctr">
              <a:buNone/>
            </a:pPr>
            <a:endParaRPr lang="en-US"/>
          </a:p>
          <a:p>
            <a:pPr algn="ctr">
              <a:buNone/>
            </a:pPr>
            <a:r>
              <a:rPr lang="en-US" sz="4400"/>
              <a:t>Backup Supporting Content</a:t>
            </a:r>
          </a:p>
        </p:txBody>
      </p:sp>
      <p:sp>
        <p:nvSpPr>
          <p:cNvPr id="4" name="Slide Number Placeholder 3"/>
          <p:cNvSpPr>
            <a:spLocks noGrp="1"/>
          </p:cNvSpPr>
          <p:nvPr>
            <p:ph type="sldNum" sz="quarter" idx="11"/>
          </p:nvPr>
        </p:nvSpPr>
        <p:spPr/>
        <p:txBody>
          <a:bodyPr/>
          <a:lstStyle/>
          <a:p>
            <a:pPr>
              <a:defRPr/>
            </a:pPr>
            <a:fld id="{533EBAA6-A68F-4B47-B410-667C2F2E612B}" type="slidenum">
              <a:rPr lang="en-US" dirty="0" smtClean="0"/>
              <a:pPr>
                <a:defRPr/>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Administration</a:t>
            </a:r>
          </a:p>
        </p:txBody>
      </p:sp>
      <p:sp>
        <p:nvSpPr>
          <p:cNvPr id="3" name="Content Placeholder 2"/>
          <p:cNvSpPr>
            <a:spLocks noGrp="1"/>
          </p:cNvSpPr>
          <p:nvPr>
            <p:ph idx="1"/>
          </p:nvPr>
        </p:nvSpPr>
        <p:spPr>
          <a:xfrm>
            <a:off x="479425" y="1585433"/>
            <a:ext cx="7958138" cy="4948238"/>
          </a:xfrm>
        </p:spPr>
        <p:txBody>
          <a:bodyPr/>
          <a:lstStyle/>
          <a:p>
            <a:r>
              <a:rPr lang="en-US" sz="2400"/>
              <a:t>Meeting Minutes </a:t>
            </a:r>
          </a:p>
          <a:p>
            <a:pPr lvl="1"/>
            <a:r>
              <a:rPr lang="en-US" sz="2000"/>
              <a:t>Posted on capstone website</a:t>
            </a:r>
          </a:p>
          <a:p>
            <a:endParaRPr lang="en-US" sz="2400"/>
          </a:p>
          <a:p>
            <a:r>
              <a:rPr lang="en-US" sz="2400"/>
              <a:t>Technical Analyses, SRR, PDR, CDR, etc.</a:t>
            </a:r>
          </a:p>
          <a:p>
            <a:pPr lvl="1"/>
            <a:r>
              <a:rPr lang="en-US" sz="2000"/>
              <a:t>Provided upon request via email</a:t>
            </a:r>
          </a:p>
        </p:txBody>
      </p:sp>
      <p:sp>
        <p:nvSpPr>
          <p:cNvPr id="4" name="Slide Number Placeholder 3"/>
          <p:cNvSpPr>
            <a:spLocks noGrp="1"/>
          </p:cNvSpPr>
          <p:nvPr>
            <p:ph type="sldNum" sz="quarter" idx="11"/>
          </p:nvPr>
        </p:nvSpPr>
        <p:spPr>
          <a:xfrm>
            <a:off x="7162800" y="6534471"/>
            <a:ext cx="1905000" cy="295275"/>
          </a:xfrm>
        </p:spPr>
        <p:txBody>
          <a:bodyPr/>
          <a:lstStyle/>
          <a:p>
            <a:pPr>
              <a:defRPr/>
            </a:pPr>
            <a:fld id="{533EBAA6-A68F-4B47-B410-667C2F2E612B}" type="slidenum">
              <a:rPr lang="en-US" smtClean="0"/>
              <a:pPr>
                <a:defRPr/>
              </a:pPr>
              <a:t>4</a:t>
            </a:fld>
            <a:r>
              <a:rPr lang="en-US"/>
              <a:t> - </a:t>
            </a:r>
            <a:r>
              <a:rPr lang="en-US">
                <a:solidFill>
                  <a:srgbClr val="002060"/>
                </a:solidFill>
                <a:latin typeface="Century Gothic"/>
                <a:ea typeface="ＭＳ Ｐゴシック"/>
              </a:rPr>
              <a:t>Richard</a:t>
            </a:r>
            <a:endParaRPr lang="en-US"/>
          </a:p>
        </p:txBody>
      </p:sp>
    </p:spTree>
    <p:extLst>
      <p:ext uri="{BB962C8B-B14F-4D97-AF65-F5344CB8AC3E}">
        <p14:creationId xmlns:p14="http://schemas.microsoft.com/office/powerpoint/2010/main" val="1020466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Action Item Review</a:t>
            </a:r>
          </a:p>
        </p:txBody>
      </p:sp>
      <p:sp>
        <p:nvSpPr>
          <p:cNvPr id="5" name="Slide Number Placeholder 4"/>
          <p:cNvSpPr>
            <a:spLocks noGrp="1"/>
          </p:cNvSpPr>
          <p:nvPr>
            <p:ph type="sldNum" sz="quarter" idx="12"/>
          </p:nvPr>
        </p:nvSpPr>
        <p:spPr/>
        <p:txBody>
          <a:bodyPr/>
          <a:lstStyle/>
          <a:p>
            <a:fld id="{DED36344-094A-40C6-B3A3-21FFADE2D9B5}" type="slidenum">
              <a:rPr lang="en-US" smtClean="0">
                <a:latin typeface="Arial"/>
              </a:rPr>
              <a:pPr/>
              <a:t>5</a:t>
            </a:fld>
            <a:r>
              <a:rPr lang="en-US">
                <a:latin typeface="Arial"/>
              </a:rPr>
              <a:t> - Zack</a:t>
            </a:r>
            <a:endParaRPr lang="en-US"/>
          </a:p>
        </p:txBody>
      </p:sp>
      <p:graphicFrame>
        <p:nvGraphicFramePr>
          <p:cNvPr id="7" name="Table 6"/>
          <p:cNvGraphicFramePr>
            <a:graphicFrameLocks noGrp="1"/>
          </p:cNvGraphicFramePr>
          <p:nvPr>
            <p:extLst>
              <p:ext uri="{D42A27DB-BD31-4B8C-83A1-F6EECF244321}">
                <p14:modId xmlns:p14="http://schemas.microsoft.com/office/powerpoint/2010/main" val="2620708155"/>
              </p:ext>
            </p:extLst>
          </p:nvPr>
        </p:nvGraphicFramePr>
        <p:xfrm>
          <a:off x="142875" y="1454150"/>
          <a:ext cx="8858250" cy="4240530"/>
        </p:xfrm>
        <a:graphic>
          <a:graphicData uri="http://schemas.openxmlformats.org/drawingml/2006/table">
            <a:tbl>
              <a:tblPr firstRow="1" bandRow="1">
                <a:tableStyleId>{5C22544A-7EE6-4342-B048-85BDC9FD1C3A}</a:tableStyleId>
              </a:tblPr>
              <a:tblGrid>
                <a:gridCol w="1228725">
                  <a:extLst>
                    <a:ext uri="{9D8B030D-6E8A-4147-A177-3AD203B41FA5}">
                      <a16:colId xmlns:a16="http://schemas.microsoft.com/office/drawing/2014/main" val="20000"/>
                    </a:ext>
                  </a:extLst>
                </a:gridCol>
                <a:gridCol w="6452558">
                  <a:extLst>
                    <a:ext uri="{9D8B030D-6E8A-4147-A177-3AD203B41FA5}">
                      <a16:colId xmlns:a16="http://schemas.microsoft.com/office/drawing/2014/main" val="20001"/>
                    </a:ext>
                  </a:extLst>
                </a:gridCol>
                <a:gridCol w="1176967">
                  <a:extLst>
                    <a:ext uri="{9D8B030D-6E8A-4147-A177-3AD203B41FA5}">
                      <a16:colId xmlns:a16="http://schemas.microsoft.com/office/drawing/2014/main" val="20002"/>
                    </a:ext>
                  </a:extLst>
                </a:gridCol>
              </a:tblGrid>
              <a:tr h="370840">
                <a:tc>
                  <a:txBody>
                    <a:bodyPr/>
                    <a:lstStyle/>
                    <a:p>
                      <a:r>
                        <a:rPr lang="en-US"/>
                        <a:t>ID#</a:t>
                      </a:r>
                    </a:p>
                  </a:txBody>
                  <a:tcPr/>
                </a:tc>
                <a:tc>
                  <a:txBody>
                    <a:bodyPr/>
                    <a:lstStyle/>
                    <a:p>
                      <a:r>
                        <a:rPr lang="en-US"/>
                        <a:t>Action</a:t>
                      </a:r>
                    </a:p>
                  </a:txBody>
                  <a:tcPr/>
                </a:tc>
                <a:tc>
                  <a:txBody>
                    <a:bodyPr/>
                    <a:lstStyle/>
                    <a:p>
                      <a:r>
                        <a:rPr lang="en-US"/>
                        <a:t>Satisfied</a:t>
                      </a:r>
                    </a:p>
                  </a:txBody>
                  <a:tcPr/>
                </a:tc>
                <a:extLst>
                  <a:ext uri="{0D108BD9-81ED-4DB2-BD59-A6C34878D82A}">
                    <a16:rowId xmlns:a16="http://schemas.microsoft.com/office/drawing/2014/main" val="10000"/>
                  </a:ext>
                </a:extLst>
              </a:tr>
              <a:tr h="370840">
                <a:tc>
                  <a:txBody>
                    <a:bodyPr/>
                    <a:lstStyle/>
                    <a:p>
                      <a:r>
                        <a:rPr lang="en-US" sz="1800" kern="1200">
                          <a:solidFill>
                            <a:schemeClr val="dk1"/>
                          </a:solidFill>
                          <a:latin typeface="+mn-lt"/>
                          <a:ea typeface="+mn-ea"/>
                          <a:cs typeface="+mn-cs"/>
                        </a:rPr>
                        <a:t>1</a:t>
                      </a:r>
                    </a:p>
                  </a:txBody>
                  <a:tcPr/>
                </a:tc>
                <a:tc>
                  <a:txBody>
                    <a:bodyPr/>
                    <a:lstStyle/>
                    <a:p>
                      <a:pPr marL="0" marR="0" lvl="0" indent="0" algn="l">
                        <a:lnSpc>
                          <a:spcPct val="100000"/>
                        </a:lnSpc>
                        <a:spcBef>
                          <a:spcPts val="0"/>
                        </a:spcBef>
                        <a:spcAft>
                          <a:spcPts val="0"/>
                        </a:spcAft>
                        <a:buNone/>
                      </a:pPr>
                      <a:r>
                        <a:rPr lang="en-US" sz="1800" b="0" i="0" u="none" strike="noStrike" noProof="0">
                          <a:latin typeface="Arial"/>
                        </a:rPr>
                        <a:t>Cost, schedule, and technical risks are identified, and mitigation plans are in place. </a:t>
                      </a:r>
                      <a:endParaRPr lang="en-US"/>
                    </a:p>
                  </a:txBody>
                  <a:tcPr/>
                </a:tc>
                <a:tc>
                  <a:txBody>
                    <a:bodyPr/>
                    <a:lstStyle/>
                    <a:p>
                      <a:endParaRPr lang="en-US" sz="1750"/>
                    </a:p>
                  </a:txBody>
                  <a:tcPr/>
                </a:tc>
                <a:extLst>
                  <a:ext uri="{0D108BD9-81ED-4DB2-BD59-A6C34878D82A}">
                    <a16:rowId xmlns:a16="http://schemas.microsoft.com/office/drawing/2014/main" val="10001"/>
                  </a:ext>
                </a:extLst>
              </a:tr>
              <a:tr h="394970">
                <a:tc>
                  <a:txBody>
                    <a:bodyPr/>
                    <a:lstStyle/>
                    <a:p>
                      <a:r>
                        <a:rPr lang="en-US"/>
                        <a:t>2</a:t>
                      </a:r>
                    </a:p>
                  </a:txBody>
                  <a:tcPr/>
                </a:tc>
                <a:tc>
                  <a:txBody>
                    <a:bodyPr/>
                    <a:lstStyle/>
                    <a:p>
                      <a:pPr marL="0" marR="0" lvl="0" indent="0" algn="l">
                        <a:lnSpc>
                          <a:spcPct val="100000"/>
                        </a:lnSpc>
                        <a:spcBef>
                          <a:spcPts val="0"/>
                        </a:spcBef>
                        <a:spcAft>
                          <a:spcPts val="0"/>
                        </a:spcAft>
                        <a:buNone/>
                      </a:pPr>
                      <a:r>
                        <a:rPr lang="en-US" sz="1800" b="0" i="0" u="none" strike="noStrike" noProof="0">
                          <a:latin typeface="Arial"/>
                        </a:rPr>
                        <a:t>Risk management plan is complete and adequate. </a:t>
                      </a:r>
                      <a:endParaRPr lang="en-US"/>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3</a:t>
                      </a:r>
                    </a:p>
                  </a:txBody>
                  <a:tcPr/>
                </a:tc>
                <a:tc>
                  <a:txBody>
                    <a:bodyPr/>
                    <a:lstStyle/>
                    <a:p>
                      <a:pPr marL="0" marR="0" lvl="0" indent="0" algn="l">
                        <a:lnSpc>
                          <a:spcPct val="100000"/>
                        </a:lnSpc>
                        <a:spcBef>
                          <a:spcPts val="0"/>
                        </a:spcBef>
                        <a:spcAft>
                          <a:spcPts val="0"/>
                        </a:spcAft>
                        <a:buNone/>
                      </a:pPr>
                      <a:r>
                        <a:rPr lang="en-US" sz="1800" b="0" i="0" u="none" strike="noStrike" noProof="0">
                          <a:latin typeface="Arial"/>
                        </a:rPr>
                        <a:t>Critical technologies have been identified, readiness assessed, and maturation plans developed. </a:t>
                      </a:r>
                      <a:endParaRPr lang="en-US"/>
                    </a:p>
                  </a:txBody>
                  <a:tcPr/>
                </a:tc>
                <a:tc>
                  <a:txBody>
                    <a:bodyPr/>
                    <a:lstStyle/>
                    <a:p>
                      <a:endParaRPr lang="en-US"/>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4</a:t>
                      </a:r>
                    </a:p>
                  </a:txBody>
                  <a:tcPr/>
                </a:tc>
                <a:tc>
                  <a:txBody>
                    <a:bodyPr/>
                    <a:lstStyle/>
                    <a:p>
                      <a:pPr marL="0" marR="0" lvl="0" indent="0" algn="l">
                        <a:lnSpc>
                          <a:spcPct val="100000"/>
                        </a:lnSpc>
                        <a:spcBef>
                          <a:spcPts val="0"/>
                        </a:spcBef>
                        <a:spcAft>
                          <a:spcPts val="0"/>
                        </a:spcAft>
                        <a:buNone/>
                      </a:pPr>
                      <a:r>
                        <a:rPr lang="en-US" sz="1800" b="0" i="0" u="none" strike="noStrike" noProof="0">
                          <a:latin typeface="Arial"/>
                        </a:rPr>
                        <a:t>Programming languages and logical architectures, security requirements, and operational and support concepts have been identified. </a:t>
                      </a:r>
                      <a:endParaRPr lang="en-US"/>
                    </a:p>
                  </a:txBody>
                  <a:tcPr/>
                </a:tc>
                <a:tc>
                  <a:txBody>
                    <a:bodyPr/>
                    <a:lstStyle/>
                    <a:p>
                      <a:endParaRPr lang="en-US"/>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5</a:t>
                      </a:r>
                    </a:p>
                  </a:txBody>
                  <a:tcPr/>
                </a:tc>
                <a:tc>
                  <a:txBody>
                    <a:bodyPr/>
                    <a:lstStyle/>
                    <a:p>
                      <a:pPr marL="0" marR="0" lvl="0" indent="0" algn="l">
                        <a:lnSpc>
                          <a:spcPct val="100000"/>
                        </a:lnSpc>
                        <a:spcBef>
                          <a:spcPts val="0"/>
                        </a:spcBef>
                        <a:spcAft>
                          <a:spcPts val="0"/>
                        </a:spcAft>
                        <a:buNone/>
                      </a:pPr>
                      <a:r>
                        <a:rPr lang="en-US" sz="1800" b="0" i="0" u="none" strike="noStrike" noProof="0">
                          <a:latin typeface="Arial"/>
                        </a:rPr>
                        <a:t>The program schedule is executable with an acceptable level of technical and cost risk. </a:t>
                      </a:r>
                      <a:endParaRPr lang="en-US"/>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6</a:t>
                      </a:r>
                    </a:p>
                  </a:txBody>
                  <a:tcPr/>
                </a:tc>
                <a:tc>
                  <a:txBody>
                    <a:bodyPr/>
                    <a:lstStyle/>
                    <a:p>
                      <a:pPr marL="0" marR="0" lvl="0" indent="0" algn="l">
                        <a:lnSpc>
                          <a:spcPct val="100000"/>
                        </a:lnSpc>
                        <a:spcBef>
                          <a:spcPts val="0"/>
                        </a:spcBef>
                        <a:spcAft>
                          <a:spcPts val="0"/>
                        </a:spcAft>
                        <a:buNone/>
                      </a:pPr>
                      <a:r>
                        <a:rPr lang="en-US" sz="1800" b="0" i="0" u="none" strike="noStrike" noProof="0">
                          <a:latin typeface="Arial"/>
                        </a:rPr>
                        <a:t>System requirements have been synthesized into conceptual architectures. </a:t>
                      </a:r>
                      <a:endParaRPr lang="en-US"/>
                    </a:p>
                  </a:txBody>
                  <a:tcPr/>
                </a:tc>
                <a:tc>
                  <a:txBody>
                    <a:bodyPr/>
                    <a:lstStyle/>
                    <a:p>
                      <a:endParaRPr lang="en-US"/>
                    </a:p>
                  </a:txBody>
                  <a:tcPr/>
                </a:tc>
                <a:extLst>
                  <a:ext uri="{0D108BD9-81ED-4DB2-BD59-A6C34878D82A}">
                    <a16:rowId xmlns:a16="http://schemas.microsoft.com/office/drawing/2014/main" val="10006"/>
                  </a:ext>
                </a:extLst>
              </a:tr>
            </a:tbl>
          </a:graphicData>
        </a:graphic>
      </p:graphicFrame>
      <p:pic>
        <p:nvPicPr>
          <p:cNvPr id="11" name="Picture 10" descr="http://www.clker.com/cliparts/e/3/9/7/1245686792938124914raemi_Check_mark.svg.hi.png"/>
          <p:cNvPicPr>
            <a:picLocks noChangeAspect="1" noChangeArrowheads="1"/>
          </p:cNvPicPr>
          <p:nvPr/>
        </p:nvPicPr>
        <p:blipFill>
          <a:blip r:embed="rId3" cstate="print"/>
          <a:srcRect/>
          <a:stretch>
            <a:fillRect/>
          </a:stretch>
        </p:blipFill>
        <p:spPr bwMode="auto">
          <a:xfrm>
            <a:off x="8262616" y="1925312"/>
            <a:ext cx="313113" cy="290151"/>
          </a:xfrm>
          <a:prstGeom prst="rect">
            <a:avLst/>
          </a:prstGeom>
          <a:noFill/>
        </p:spPr>
      </p:pic>
      <p:pic>
        <p:nvPicPr>
          <p:cNvPr id="6" name="Picture 5" descr="http://www.clker.com/cliparts/e/3/9/7/1245686792938124914raemi_Check_mark.svg.hi.png">
            <a:extLst>
              <a:ext uri="{FF2B5EF4-FFF2-40B4-BE49-F238E27FC236}">
                <a16:creationId xmlns:a16="http://schemas.microsoft.com/office/drawing/2014/main" id="{3098BAC9-C75F-4B8C-A004-4CA0F23D4B30}"/>
              </a:ext>
            </a:extLst>
          </p:cNvPr>
          <p:cNvPicPr>
            <a:picLocks noChangeAspect="1" noChangeArrowheads="1"/>
          </p:cNvPicPr>
          <p:nvPr/>
        </p:nvPicPr>
        <p:blipFill>
          <a:blip r:embed="rId3" cstate="print"/>
          <a:srcRect/>
          <a:stretch>
            <a:fillRect/>
          </a:stretch>
        </p:blipFill>
        <p:spPr bwMode="auto">
          <a:xfrm>
            <a:off x="8262615" y="2480667"/>
            <a:ext cx="313113" cy="290151"/>
          </a:xfrm>
          <a:prstGeom prst="rect">
            <a:avLst/>
          </a:prstGeom>
          <a:noFill/>
        </p:spPr>
      </p:pic>
      <p:pic>
        <p:nvPicPr>
          <p:cNvPr id="8" name="Picture 7" descr="http://www.clker.com/cliparts/e/3/9/7/1245686792938124914raemi_Check_mark.svg.hi.png">
            <a:extLst>
              <a:ext uri="{FF2B5EF4-FFF2-40B4-BE49-F238E27FC236}">
                <a16:creationId xmlns:a16="http://schemas.microsoft.com/office/drawing/2014/main" id="{4C2D6420-4F76-43B9-B748-339263B74495}"/>
              </a:ext>
            </a:extLst>
          </p:cNvPr>
          <p:cNvPicPr>
            <a:picLocks noChangeAspect="1" noChangeArrowheads="1"/>
          </p:cNvPicPr>
          <p:nvPr/>
        </p:nvPicPr>
        <p:blipFill>
          <a:blip r:embed="rId3" cstate="print"/>
          <a:srcRect/>
          <a:stretch>
            <a:fillRect/>
          </a:stretch>
        </p:blipFill>
        <p:spPr bwMode="auto">
          <a:xfrm>
            <a:off x="8262615" y="3010193"/>
            <a:ext cx="313113" cy="290151"/>
          </a:xfrm>
          <a:prstGeom prst="rect">
            <a:avLst/>
          </a:prstGeom>
          <a:noFill/>
        </p:spPr>
      </p:pic>
      <p:pic>
        <p:nvPicPr>
          <p:cNvPr id="9" name="Picture 8" descr="http://www.clker.com/cliparts/e/3/9/7/1245686792938124914raemi_Check_mark.svg.hi.png">
            <a:extLst>
              <a:ext uri="{FF2B5EF4-FFF2-40B4-BE49-F238E27FC236}">
                <a16:creationId xmlns:a16="http://schemas.microsoft.com/office/drawing/2014/main" id="{6C42932C-250F-4204-9AB0-9081CA435565}"/>
              </a:ext>
            </a:extLst>
          </p:cNvPr>
          <p:cNvPicPr>
            <a:picLocks noChangeAspect="1" noChangeArrowheads="1"/>
          </p:cNvPicPr>
          <p:nvPr/>
        </p:nvPicPr>
        <p:blipFill>
          <a:blip r:embed="rId3" cstate="print"/>
          <a:srcRect/>
          <a:stretch>
            <a:fillRect/>
          </a:stretch>
        </p:blipFill>
        <p:spPr bwMode="auto">
          <a:xfrm>
            <a:off x="8262616" y="3810939"/>
            <a:ext cx="313113" cy="290151"/>
          </a:xfrm>
          <a:prstGeom prst="rect">
            <a:avLst/>
          </a:prstGeom>
          <a:noFill/>
        </p:spPr>
      </p:pic>
      <p:pic>
        <p:nvPicPr>
          <p:cNvPr id="10" name="Picture 9" descr="http://www.clker.com/cliparts/e/3/9/7/1245686792938124914raemi_Check_mark.svg.hi.png">
            <a:extLst>
              <a:ext uri="{FF2B5EF4-FFF2-40B4-BE49-F238E27FC236}">
                <a16:creationId xmlns:a16="http://schemas.microsoft.com/office/drawing/2014/main" id="{837D5FC3-A608-4C16-BA6B-83C957C5BE5C}"/>
              </a:ext>
            </a:extLst>
          </p:cNvPr>
          <p:cNvPicPr>
            <a:picLocks noChangeAspect="1" noChangeArrowheads="1"/>
          </p:cNvPicPr>
          <p:nvPr/>
        </p:nvPicPr>
        <p:blipFill>
          <a:blip r:embed="rId3" cstate="print"/>
          <a:srcRect/>
          <a:stretch>
            <a:fillRect/>
          </a:stretch>
        </p:blipFill>
        <p:spPr bwMode="auto">
          <a:xfrm>
            <a:off x="8262616" y="4611685"/>
            <a:ext cx="313113" cy="290151"/>
          </a:xfrm>
          <a:prstGeom prst="rect">
            <a:avLst/>
          </a:prstGeom>
          <a:noFill/>
        </p:spPr>
      </p:pic>
      <p:pic>
        <p:nvPicPr>
          <p:cNvPr id="12" name="Picture 11" descr="http://www.clker.com/cliparts/e/3/9/7/1245686792938124914raemi_Check_mark.svg.hi.png">
            <a:extLst>
              <a:ext uri="{FF2B5EF4-FFF2-40B4-BE49-F238E27FC236}">
                <a16:creationId xmlns:a16="http://schemas.microsoft.com/office/drawing/2014/main" id="{AA754E23-1D5B-48A5-ABA8-A4ED40BA020D}"/>
              </a:ext>
            </a:extLst>
          </p:cNvPr>
          <p:cNvPicPr>
            <a:picLocks noChangeAspect="1" noChangeArrowheads="1"/>
          </p:cNvPicPr>
          <p:nvPr/>
        </p:nvPicPr>
        <p:blipFill>
          <a:blip r:embed="rId3" cstate="print"/>
          <a:srcRect/>
          <a:stretch>
            <a:fillRect/>
          </a:stretch>
        </p:blipFill>
        <p:spPr bwMode="auto">
          <a:xfrm>
            <a:off x="8262616" y="5205786"/>
            <a:ext cx="313113" cy="290151"/>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CDR Entrance Criteria</a:t>
            </a:r>
          </a:p>
        </p:txBody>
      </p:sp>
      <p:sp>
        <p:nvSpPr>
          <p:cNvPr id="5" name="Slide Number Placeholder 4"/>
          <p:cNvSpPr>
            <a:spLocks noGrp="1"/>
          </p:cNvSpPr>
          <p:nvPr>
            <p:ph type="sldNum" sz="quarter" idx="12"/>
          </p:nvPr>
        </p:nvSpPr>
        <p:spPr/>
        <p:txBody>
          <a:bodyPr/>
          <a:lstStyle/>
          <a:p>
            <a:fld id="{DED36344-094A-40C6-B3A3-21FFADE2D9B5}" type="slidenum">
              <a:rPr lang="en-US" smtClean="0"/>
              <a:pPr/>
              <a:t>6</a:t>
            </a:fld>
            <a:r>
              <a:rPr lang="en-US"/>
              <a:t> - Zack</a:t>
            </a:r>
          </a:p>
        </p:txBody>
      </p:sp>
      <p:graphicFrame>
        <p:nvGraphicFramePr>
          <p:cNvPr id="7" name="Table 6"/>
          <p:cNvGraphicFramePr>
            <a:graphicFrameLocks noGrp="1"/>
          </p:cNvGraphicFramePr>
          <p:nvPr>
            <p:extLst>
              <p:ext uri="{D42A27DB-BD31-4B8C-83A1-F6EECF244321}">
                <p14:modId xmlns:p14="http://schemas.microsoft.com/office/powerpoint/2010/main" val="3560260540"/>
              </p:ext>
            </p:extLst>
          </p:nvPr>
        </p:nvGraphicFramePr>
        <p:xfrm>
          <a:off x="142875" y="1366520"/>
          <a:ext cx="8858250" cy="2225040"/>
        </p:xfrm>
        <a:graphic>
          <a:graphicData uri="http://schemas.openxmlformats.org/drawingml/2006/table">
            <a:tbl>
              <a:tblPr firstRow="1" bandRow="1">
                <a:tableStyleId>{5C22544A-7EE6-4342-B048-85BDC9FD1C3A}</a:tableStyleId>
              </a:tblPr>
              <a:tblGrid>
                <a:gridCol w="7667625">
                  <a:extLst>
                    <a:ext uri="{9D8B030D-6E8A-4147-A177-3AD203B41FA5}">
                      <a16:colId xmlns:a16="http://schemas.microsoft.com/office/drawing/2014/main" val="20000"/>
                    </a:ext>
                  </a:extLst>
                </a:gridCol>
                <a:gridCol w="1190625">
                  <a:extLst>
                    <a:ext uri="{9D8B030D-6E8A-4147-A177-3AD203B41FA5}">
                      <a16:colId xmlns:a16="http://schemas.microsoft.com/office/drawing/2014/main" val="20001"/>
                    </a:ext>
                  </a:extLst>
                </a:gridCol>
              </a:tblGrid>
              <a:tr h="370840">
                <a:tc>
                  <a:txBody>
                    <a:bodyPr/>
                    <a:lstStyle/>
                    <a:p>
                      <a:r>
                        <a:rPr lang="en-US"/>
                        <a:t>Entrance</a:t>
                      </a:r>
                      <a:r>
                        <a:rPr lang="en-US" baseline="0"/>
                        <a:t> Criteria</a:t>
                      </a:r>
                      <a:endParaRPr lang="en-US"/>
                    </a:p>
                  </a:txBody>
                  <a:tcPr/>
                </a:tc>
                <a:tc>
                  <a:txBody>
                    <a:bodyPr/>
                    <a:lstStyle/>
                    <a:p>
                      <a:r>
                        <a:rPr lang="en-US"/>
                        <a:t>Satisfied</a:t>
                      </a:r>
                    </a:p>
                  </a:txBody>
                  <a:tcPr/>
                </a:tc>
                <a:extLst>
                  <a:ext uri="{0D108BD9-81ED-4DB2-BD59-A6C34878D82A}">
                    <a16:rowId xmlns:a16="http://schemas.microsoft.com/office/drawing/2014/main" val="10000"/>
                  </a:ext>
                </a:extLst>
              </a:tr>
              <a:tr h="370840">
                <a:tc>
                  <a:txBody>
                    <a:bodyPr/>
                    <a:lstStyle/>
                    <a:p>
                      <a:r>
                        <a:rPr lang="en-US"/>
                        <a:t>Completion</a:t>
                      </a:r>
                      <a:r>
                        <a:rPr lang="en-US" baseline="0"/>
                        <a:t> of the Requirements Review. </a:t>
                      </a:r>
                      <a:endParaRPr lang="en-US"/>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r>
                        <a:rPr lang="en-US"/>
                        <a:t>Adjudication</a:t>
                      </a:r>
                      <a:r>
                        <a:rPr lang="en-US" baseline="0"/>
                        <a:t> of the Action Items. </a:t>
                      </a:r>
                      <a:endParaRPr lang="en-US"/>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r>
                        <a:rPr lang="en-US"/>
                        <a:t>All major design changes </a:t>
                      </a:r>
                      <a:r>
                        <a:rPr lang="en-US" baseline="0"/>
                        <a:t>are ready to present. </a:t>
                      </a:r>
                      <a:endParaRPr lang="en-US"/>
                    </a:p>
                  </a:txBody>
                  <a:tcPr/>
                </a:tc>
                <a:tc>
                  <a:txBody>
                    <a:bodyPr/>
                    <a:lstStyle/>
                    <a:p>
                      <a:endParaRPr lang="en-US"/>
                    </a:p>
                  </a:txBody>
                  <a:tcPr/>
                </a:tc>
                <a:extLst>
                  <a:ext uri="{0D108BD9-81ED-4DB2-BD59-A6C34878D82A}">
                    <a16:rowId xmlns:a16="http://schemas.microsoft.com/office/drawing/2014/main" val="10003"/>
                  </a:ext>
                </a:extLst>
              </a:tr>
              <a:tr h="370840">
                <a:tc>
                  <a:txBody>
                    <a:bodyPr/>
                    <a:lstStyle/>
                    <a:p>
                      <a:pPr marL="0" marR="0" indent="0" algn="l" rtl="0" eaLnBrk="1" fontAlgn="auto" latinLnBrk="0" hangingPunct="1">
                        <a:lnSpc>
                          <a:spcPct val="100000"/>
                        </a:lnSpc>
                        <a:spcBef>
                          <a:spcPts val="0"/>
                        </a:spcBef>
                        <a:spcAft>
                          <a:spcPts val="0"/>
                        </a:spcAft>
                        <a:buFontTx/>
                        <a:buNone/>
                      </a:pPr>
                      <a:r>
                        <a:rPr lang="en-US" sz="1800" kern="1200">
                          <a:solidFill>
                            <a:schemeClr val="dk1"/>
                          </a:solidFill>
                          <a:latin typeface="+mn-lt"/>
                          <a:ea typeface="+mn-ea"/>
                          <a:cs typeface="+mn-cs"/>
                        </a:rPr>
                        <a:t>Completion</a:t>
                      </a:r>
                      <a:r>
                        <a:rPr lang="en-US" sz="1800" kern="1200" baseline="0">
                          <a:solidFill>
                            <a:schemeClr val="dk1"/>
                          </a:solidFill>
                          <a:latin typeface="+mn-lt"/>
                          <a:ea typeface="+mn-ea"/>
                          <a:cs typeface="+mn-cs"/>
                        </a:rPr>
                        <a:t> of Integrated Master Schedule. </a:t>
                      </a:r>
                    </a:p>
                  </a:txBody>
                  <a:tcPr/>
                </a:tc>
                <a:tc>
                  <a:txBody>
                    <a:bodyPr/>
                    <a:lstStyle/>
                    <a:p>
                      <a:endParaRPr lang="en-US"/>
                    </a:p>
                  </a:txBody>
                  <a:tcPr/>
                </a:tc>
                <a:extLst>
                  <a:ext uri="{0D108BD9-81ED-4DB2-BD59-A6C34878D82A}">
                    <a16:rowId xmlns:a16="http://schemas.microsoft.com/office/drawing/2014/main" val="10004"/>
                  </a:ext>
                </a:extLst>
              </a:tr>
              <a:tr h="370840">
                <a:tc>
                  <a:txBody>
                    <a:bodyPr/>
                    <a:lstStyle/>
                    <a:p>
                      <a:pPr marL="0" marR="0" indent="0" algn="l" rtl="0" eaLnBrk="1" fontAlgn="auto" latinLnBrk="0" hangingPunct="1">
                        <a:lnSpc>
                          <a:spcPct val="100000"/>
                        </a:lnSpc>
                        <a:spcBef>
                          <a:spcPts val="0"/>
                        </a:spcBef>
                        <a:spcAft>
                          <a:spcPts val="0"/>
                        </a:spcAft>
                        <a:buFontTx/>
                        <a:buNone/>
                      </a:pPr>
                      <a:r>
                        <a:rPr lang="en-US" sz="1800" kern="1200" baseline="0">
                          <a:solidFill>
                            <a:schemeClr val="dk1"/>
                          </a:solidFill>
                          <a:latin typeface="+mn-lt"/>
                          <a:ea typeface="+mn-ea"/>
                          <a:cs typeface="+mn-cs"/>
                        </a:rPr>
                        <a:t>The System test strategy is documented. </a:t>
                      </a:r>
                    </a:p>
                  </a:txBody>
                  <a:tcPr/>
                </a:tc>
                <a:tc>
                  <a:txBody>
                    <a:bodyPr/>
                    <a:lstStyle/>
                    <a:p>
                      <a:endParaRPr lang="en-US"/>
                    </a:p>
                  </a:txBody>
                  <a:tcPr/>
                </a:tc>
                <a:extLst>
                  <a:ext uri="{0D108BD9-81ED-4DB2-BD59-A6C34878D82A}">
                    <a16:rowId xmlns:a16="http://schemas.microsoft.com/office/drawing/2014/main" val="10005"/>
                  </a:ext>
                </a:extLst>
              </a:tr>
            </a:tbl>
          </a:graphicData>
        </a:graphic>
      </p:graphicFrame>
      <p:pic>
        <p:nvPicPr>
          <p:cNvPr id="75784" name="Picture 8" descr="http://www.clker.com/cliparts/e/3/9/7/1245686792938124914raemi_Check_mark.svg.hi.png"/>
          <p:cNvPicPr>
            <a:picLocks noChangeAspect="1" noChangeArrowheads="1"/>
          </p:cNvPicPr>
          <p:nvPr/>
        </p:nvPicPr>
        <p:blipFill>
          <a:blip r:embed="rId3" cstate="print"/>
          <a:srcRect/>
          <a:stretch>
            <a:fillRect/>
          </a:stretch>
        </p:blipFill>
        <p:spPr bwMode="auto">
          <a:xfrm>
            <a:off x="8284846" y="1828800"/>
            <a:ext cx="212428" cy="196850"/>
          </a:xfrm>
          <a:prstGeom prst="rect">
            <a:avLst/>
          </a:prstGeom>
          <a:noFill/>
        </p:spPr>
      </p:pic>
      <p:pic>
        <p:nvPicPr>
          <p:cNvPr id="11" name="Picture 8" descr="http://www.clker.com/cliparts/e/3/9/7/1245686792938124914raemi_Check_mark.svg.hi.png"/>
          <p:cNvPicPr>
            <a:picLocks noChangeAspect="1" noChangeArrowheads="1"/>
          </p:cNvPicPr>
          <p:nvPr/>
        </p:nvPicPr>
        <p:blipFill>
          <a:blip r:embed="rId3" cstate="print"/>
          <a:srcRect/>
          <a:stretch>
            <a:fillRect/>
          </a:stretch>
        </p:blipFill>
        <p:spPr bwMode="auto">
          <a:xfrm>
            <a:off x="8300895" y="2927350"/>
            <a:ext cx="212428" cy="196850"/>
          </a:xfrm>
          <a:prstGeom prst="rect">
            <a:avLst/>
          </a:prstGeom>
          <a:noFill/>
        </p:spPr>
      </p:pic>
      <p:pic>
        <p:nvPicPr>
          <p:cNvPr id="12" name="Picture 8" descr="http://www.clker.com/cliparts/e/3/9/7/1245686792938124914raemi_Check_mark.svg.hi.png"/>
          <p:cNvPicPr>
            <a:picLocks noChangeAspect="1" noChangeArrowheads="1"/>
          </p:cNvPicPr>
          <p:nvPr/>
        </p:nvPicPr>
        <p:blipFill>
          <a:blip r:embed="rId3" cstate="print"/>
          <a:srcRect/>
          <a:stretch>
            <a:fillRect/>
          </a:stretch>
        </p:blipFill>
        <p:spPr bwMode="auto">
          <a:xfrm>
            <a:off x="8305800" y="2590800"/>
            <a:ext cx="212428" cy="196850"/>
          </a:xfrm>
          <a:prstGeom prst="rect">
            <a:avLst/>
          </a:prstGeom>
          <a:noFill/>
        </p:spPr>
      </p:pic>
      <p:pic>
        <p:nvPicPr>
          <p:cNvPr id="13" name="Picture 8" descr="http://www.clker.com/cliparts/e/3/9/7/1245686792938124914raemi_Check_mark.svg.hi.png"/>
          <p:cNvPicPr>
            <a:picLocks noChangeAspect="1" noChangeArrowheads="1"/>
          </p:cNvPicPr>
          <p:nvPr/>
        </p:nvPicPr>
        <p:blipFill>
          <a:blip r:embed="rId3" cstate="print"/>
          <a:srcRect/>
          <a:stretch>
            <a:fillRect/>
          </a:stretch>
        </p:blipFill>
        <p:spPr bwMode="auto">
          <a:xfrm>
            <a:off x="8284846" y="2179637"/>
            <a:ext cx="212428" cy="196850"/>
          </a:xfrm>
          <a:prstGeom prst="rect">
            <a:avLst/>
          </a:prstGeom>
          <a:noFill/>
        </p:spPr>
      </p:pic>
      <p:pic>
        <p:nvPicPr>
          <p:cNvPr id="14" name="Picture 8" descr="http://www.clker.com/cliparts/e/3/9/7/1245686792938124914raemi_Check_mark.svg.hi.png"/>
          <p:cNvPicPr>
            <a:picLocks noChangeAspect="1" noChangeArrowheads="1"/>
          </p:cNvPicPr>
          <p:nvPr/>
        </p:nvPicPr>
        <p:blipFill>
          <a:blip r:embed="rId3" cstate="print"/>
          <a:srcRect/>
          <a:stretch>
            <a:fillRect/>
          </a:stretch>
        </p:blipFill>
        <p:spPr bwMode="auto">
          <a:xfrm>
            <a:off x="8284846" y="3346450"/>
            <a:ext cx="212428" cy="196850"/>
          </a:xfrm>
          <a:prstGeom prst="rect">
            <a:avLst/>
          </a:prstGeom>
          <a:noFill/>
        </p:spPr>
      </p:pic>
    </p:spTree>
    <p:extLst>
      <p:ext uri="{BB962C8B-B14F-4D97-AF65-F5344CB8AC3E}">
        <p14:creationId xmlns:p14="http://schemas.microsoft.com/office/powerpoint/2010/main" val="1094252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CDR Exit Criteria</a:t>
            </a:r>
          </a:p>
        </p:txBody>
      </p:sp>
      <p:sp>
        <p:nvSpPr>
          <p:cNvPr id="5" name="Slide Number Placeholder 4"/>
          <p:cNvSpPr>
            <a:spLocks noGrp="1"/>
          </p:cNvSpPr>
          <p:nvPr>
            <p:ph type="sldNum" sz="quarter" idx="12"/>
          </p:nvPr>
        </p:nvSpPr>
        <p:spPr/>
        <p:txBody>
          <a:bodyPr/>
          <a:lstStyle/>
          <a:p>
            <a:fld id="{DED36344-094A-40C6-B3A3-21FFADE2D9B5}" type="slidenum">
              <a:rPr lang="en-US" smtClean="0"/>
              <a:pPr/>
              <a:t>7</a:t>
            </a:fld>
            <a:r>
              <a:rPr lang="en-US"/>
              <a:t> - Zack</a:t>
            </a:r>
          </a:p>
        </p:txBody>
      </p:sp>
      <p:graphicFrame>
        <p:nvGraphicFramePr>
          <p:cNvPr id="7" name="Table 6"/>
          <p:cNvGraphicFramePr>
            <a:graphicFrameLocks noGrp="1"/>
          </p:cNvGraphicFramePr>
          <p:nvPr>
            <p:extLst>
              <p:ext uri="{D42A27DB-BD31-4B8C-83A1-F6EECF244321}">
                <p14:modId xmlns:p14="http://schemas.microsoft.com/office/powerpoint/2010/main" val="945383890"/>
              </p:ext>
            </p:extLst>
          </p:nvPr>
        </p:nvGraphicFramePr>
        <p:xfrm>
          <a:off x="142875" y="1454150"/>
          <a:ext cx="8858250" cy="1752600"/>
        </p:xfrm>
        <a:graphic>
          <a:graphicData uri="http://schemas.openxmlformats.org/drawingml/2006/table">
            <a:tbl>
              <a:tblPr firstRow="1" bandRow="1">
                <a:tableStyleId>{5C22544A-7EE6-4342-B048-85BDC9FD1C3A}</a:tableStyleId>
              </a:tblPr>
              <a:tblGrid>
                <a:gridCol w="7667625">
                  <a:extLst>
                    <a:ext uri="{9D8B030D-6E8A-4147-A177-3AD203B41FA5}">
                      <a16:colId xmlns:a16="http://schemas.microsoft.com/office/drawing/2014/main" val="20000"/>
                    </a:ext>
                  </a:extLst>
                </a:gridCol>
                <a:gridCol w="1190625">
                  <a:extLst>
                    <a:ext uri="{9D8B030D-6E8A-4147-A177-3AD203B41FA5}">
                      <a16:colId xmlns:a16="http://schemas.microsoft.com/office/drawing/2014/main" val="20001"/>
                    </a:ext>
                  </a:extLst>
                </a:gridCol>
              </a:tblGrid>
              <a:tr h="370840">
                <a:tc>
                  <a:txBody>
                    <a:bodyPr/>
                    <a:lstStyle/>
                    <a:p>
                      <a:r>
                        <a:rPr lang="en-US"/>
                        <a:t>Exit</a:t>
                      </a:r>
                      <a:r>
                        <a:rPr lang="en-US" baseline="0"/>
                        <a:t> Criteria</a:t>
                      </a:r>
                      <a:endParaRPr lang="en-US"/>
                    </a:p>
                  </a:txBody>
                  <a:tcPr/>
                </a:tc>
                <a:tc>
                  <a:txBody>
                    <a:bodyPr/>
                    <a:lstStyle/>
                    <a:p>
                      <a:r>
                        <a:rPr lang="en-US"/>
                        <a:t>Satisfied</a:t>
                      </a:r>
                    </a:p>
                  </a:txBody>
                  <a:tcPr/>
                </a:tc>
                <a:extLst>
                  <a:ext uri="{0D108BD9-81ED-4DB2-BD59-A6C34878D82A}">
                    <a16:rowId xmlns:a16="http://schemas.microsoft.com/office/drawing/2014/main" val="10000"/>
                  </a:ext>
                </a:extLst>
              </a:tr>
              <a:tr h="370840">
                <a:tc>
                  <a:txBody>
                    <a:bodyPr/>
                    <a:lstStyle/>
                    <a:p>
                      <a:r>
                        <a:rPr lang="en-US" sz="1800" kern="1200">
                          <a:solidFill>
                            <a:schemeClr val="dk1"/>
                          </a:solidFill>
                          <a:latin typeface="+mn-lt"/>
                          <a:ea typeface="+mn-ea"/>
                          <a:cs typeface="+mn-cs"/>
                        </a:rPr>
                        <a:t>GA concurrence with the proposed</a:t>
                      </a:r>
                      <a:r>
                        <a:rPr lang="en-US" sz="1800" kern="1200" baseline="0">
                          <a:solidFill>
                            <a:schemeClr val="dk1"/>
                          </a:solidFill>
                          <a:latin typeface="+mn-lt"/>
                          <a:ea typeface="+mn-ea"/>
                          <a:cs typeface="+mn-cs"/>
                        </a:rPr>
                        <a:t> design. </a:t>
                      </a:r>
                      <a:endParaRPr lang="en-US" sz="1800" kern="1200">
                        <a:solidFill>
                          <a:schemeClr val="dk1"/>
                        </a:solidFill>
                        <a:latin typeface="+mn-lt"/>
                        <a:ea typeface="+mn-ea"/>
                        <a:cs typeface="+mn-cs"/>
                      </a:endParaRPr>
                    </a:p>
                  </a:txBody>
                  <a:tcPr/>
                </a:tc>
                <a:tc>
                  <a:txBody>
                    <a:bodyPr/>
                    <a:lstStyle/>
                    <a:p>
                      <a:endParaRPr lang="en-US"/>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a:solidFill>
                            <a:schemeClr val="dk1"/>
                          </a:solidFill>
                          <a:latin typeface="+mn-lt"/>
                          <a:ea typeface="+mn-ea"/>
                          <a:cs typeface="+mn-cs"/>
                        </a:rPr>
                        <a:t>Capture Action Items</a:t>
                      </a:r>
                      <a:r>
                        <a:rPr lang="en-US" sz="1800" kern="1200" baseline="0">
                          <a:solidFill>
                            <a:schemeClr val="dk1"/>
                          </a:solidFill>
                          <a:latin typeface="+mn-lt"/>
                          <a:ea typeface="+mn-ea"/>
                          <a:cs typeface="+mn-cs"/>
                        </a:rPr>
                        <a:t> and close any items that are a lien against CDR closure. </a:t>
                      </a:r>
                      <a:endParaRPr lang="en-US"/>
                    </a:p>
                  </a:txBody>
                  <a:tcPr/>
                </a:tc>
                <a:tc>
                  <a:txBody>
                    <a:bodyPr/>
                    <a:lstStyle/>
                    <a:p>
                      <a:endParaRPr lang="en-US"/>
                    </a:p>
                  </a:txBody>
                  <a:tcPr/>
                </a:tc>
                <a:extLst>
                  <a:ext uri="{0D108BD9-81ED-4DB2-BD59-A6C34878D82A}">
                    <a16:rowId xmlns:a16="http://schemas.microsoft.com/office/drawing/2014/main" val="10002"/>
                  </a:ext>
                </a:extLst>
              </a:tr>
              <a:tr h="370840">
                <a:tc>
                  <a:txBody>
                    <a:bodyPr/>
                    <a:lstStyle/>
                    <a:p>
                      <a:r>
                        <a:rPr lang="en-US"/>
                        <a:t>Deliver all of the</a:t>
                      </a:r>
                      <a:r>
                        <a:rPr lang="en-US" baseline="0"/>
                        <a:t> required documentation</a:t>
                      </a:r>
                      <a:r>
                        <a:rPr lang="en-US" sz="1800" kern="1200" baseline="0">
                          <a:solidFill>
                            <a:schemeClr val="dk1"/>
                          </a:solidFill>
                          <a:latin typeface="+mn-lt"/>
                          <a:ea typeface="+mn-ea"/>
                          <a:cs typeface="+mn-cs"/>
                        </a:rPr>
                        <a:t>. </a:t>
                      </a:r>
                    </a:p>
                  </a:txBody>
                  <a:tcPr/>
                </a:tc>
                <a:tc>
                  <a:txBody>
                    <a:bodyPr/>
                    <a:lstStyle/>
                    <a:p>
                      <a:endParaRPr lang="en-US"/>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861620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Integrated Master Schedule (IMS)</a:t>
            </a:r>
          </a:p>
        </p:txBody>
      </p:sp>
      <p:sp>
        <p:nvSpPr>
          <p:cNvPr id="4" name="Slide Number Placeholder 3"/>
          <p:cNvSpPr>
            <a:spLocks noGrp="1"/>
          </p:cNvSpPr>
          <p:nvPr>
            <p:ph type="sldNum" sz="quarter" idx="11"/>
          </p:nvPr>
        </p:nvSpPr>
        <p:spPr/>
        <p:txBody>
          <a:bodyPr/>
          <a:lstStyle/>
          <a:p>
            <a:pPr>
              <a:defRPr/>
            </a:pPr>
            <a:fld id="{533EBAA6-A68F-4B47-B410-667C2F2E612B}" type="slidenum">
              <a:rPr lang="en-US" smtClean="0"/>
              <a:pPr>
                <a:defRPr/>
              </a:pPr>
              <a:t>8</a:t>
            </a:fld>
            <a:r>
              <a:rPr lang="en-US"/>
              <a:t> - Richard</a:t>
            </a:r>
          </a:p>
        </p:txBody>
      </p:sp>
      <p:pic>
        <p:nvPicPr>
          <p:cNvPr id="3" name="Picture 4" descr="A screenshot of a cell phone&#10;&#10;Description generated with very high confidence">
            <a:extLst>
              <a:ext uri="{FF2B5EF4-FFF2-40B4-BE49-F238E27FC236}">
                <a16:creationId xmlns:a16="http://schemas.microsoft.com/office/drawing/2014/main" id="{56671542-C16D-4454-98BA-859E759F46E9}"/>
              </a:ext>
            </a:extLst>
          </p:cNvPr>
          <p:cNvPicPr>
            <a:picLocks noChangeAspect="1"/>
          </p:cNvPicPr>
          <p:nvPr/>
        </p:nvPicPr>
        <p:blipFill>
          <a:blip r:embed="rId3"/>
          <a:stretch>
            <a:fillRect/>
          </a:stretch>
        </p:blipFill>
        <p:spPr>
          <a:xfrm>
            <a:off x="11321" y="2675415"/>
            <a:ext cx="9023204" cy="1944956"/>
          </a:xfrm>
          <a:prstGeom prst="rect">
            <a:avLst/>
          </a:prstGeom>
        </p:spPr>
      </p:pic>
    </p:spTree>
    <p:extLst>
      <p:ext uri="{BB962C8B-B14F-4D97-AF65-F5344CB8AC3E}">
        <p14:creationId xmlns:p14="http://schemas.microsoft.com/office/powerpoint/2010/main" val="22887178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Design Requirements</a:t>
            </a:r>
          </a:p>
        </p:txBody>
      </p:sp>
      <p:sp>
        <p:nvSpPr>
          <p:cNvPr id="4" name="Slide Number Placeholder 3"/>
          <p:cNvSpPr>
            <a:spLocks noGrp="1"/>
          </p:cNvSpPr>
          <p:nvPr>
            <p:ph type="sldNum" sz="quarter" idx="11"/>
          </p:nvPr>
        </p:nvSpPr>
        <p:spPr/>
        <p:txBody>
          <a:bodyPr/>
          <a:lstStyle/>
          <a:p>
            <a:pPr>
              <a:defRPr/>
            </a:pPr>
            <a:fld id="{533EBAA6-A68F-4B47-B410-667C2F2E612B}" type="slidenum">
              <a:rPr lang="en-US" dirty="0" smtClean="0">
                <a:latin typeface="Arial"/>
              </a:rPr>
              <a:pPr>
                <a:defRPr/>
              </a:pPr>
              <a:t>9</a:t>
            </a:fld>
            <a:r>
              <a:rPr lang="en-US">
                <a:latin typeface="Arial"/>
              </a:rPr>
              <a:t> - Jackie</a:t>
            </a:r>
            <a:endParaRPr lang="en-US"/>
          </a:p>
        </p:txBody>
      </p:sp>
      <p:graphicFrame>
        <p:nvGraphicFramePr>
          <p:cNvPr id="6" name="Table 5"/>
          <p:cNvGraphicFramePr>
            <a:graphicFrameLocks noGrp="1"/>
          </p:cNvGraphicFramePr>
          <p:nvPr>
            <p:extLst>
              <p:ext uri="{D42A27DB-BD31-4B8C-83A1-F6EECF244321}">
                <p14:modId xmlns:p14="http://schemas.microsoft.com/office/powerpoint/2010/main" val="955185710"/>
              </p:ext>
            </p:extLst>
          </p:nvPr>
        </p:nvGraphicFramePr>
        <p:xfrm>
          <a:off x="224287" y="1595887"/>
          <a:ext cx="8839181" cy="4644886"/>
        </p:xfrm>
        <a:graphic>
          <a:graphicData uri="http://schemas.openxmlformats.org/drawingml/2006/table">
            <a:tbl>
              <a:tblPr/>
              <a:tblGrid>
                <a:gridCol w="345907">
                  <a:extLst>
                    <a:ext uri="{9D8B030D-6E8A-4147-A177-3AD203B41FA5}">
                      <a16:colId xmlns:a16="http://schemas.microsoft.com/office/drawing/2014/main" val="20000"/>
                    </a:ext>
                  </a:extLst>
                </a:gridCol>
                <a:gridCol w="1460850">
                  <a:extLst>
                    <a:ext uri="{9D8B030D-6E8A-4147-A177-3AD203B41FA5}">
                      <a16:colId xmlns:a16="http://schemas.microsoft.com/office/drawing/2014/main" val="20001"/>
                    </a:ext>
                  </a:extLst>
                </a:gridCol>
                <a:gridCol w="1112918">
                  <a:extLst>
                    <a:ext uri="{9D8B030D-6E8A-4147-A177-3AD203B41FA5}">
                      <a16:colId xmlns:a16="http://schemas.microsoft.com/office/drawing/2014/main" val="20002"/>
                    </a:ext>
                  </a:extLst>
                </a:gridCol>
                <a:gridCol w="1173078">
                  <a:extLst>
                    <a:ext uri="{9D8B030D-6E8A-4147-A177-3AD203B41FA5}">
                      <a16:colId xmlns:a16="http://schemas.microsoft.com/office/drawing/2014/main" val="3317397303"/>
                    </a:ext>
                  </a:extLst>
                </a:gridCol>
                <a:gridCol w="4746428">
                  <a:extLst>
                    <a:ext uri="{9D8B030D-6E8A-4147-A177-3AD203B41FA5}">
                      <a16:colId xmlns:a16="http://schemas.microsoft.com/office/drawing/2014/main" val="3207112354"/>
                    </a:ext>
                  </a:extLst>
                </a:gridCol>
              </a:tblGrid>
              <a:tr h="555858">
                <a:tc>
                  <a:txBody>
                    <a:bodyPr/>
                    <a:lstStyle/>
                    <a:p>
                      <a:pPr marL="0" algn="ctr" defTabSz="457200" rtl="0" eaLnBrk="1" fontAlgn="b" latinLnBrk="0" hangingPunct="1"/>
                      <a:r>
                        <a:rPr lang="en-US" sz="1800" b="1" i="0" u="none" strike="noStrike" kern="1200">
                          <a:solidFill>
                            <a:srgbClr val="FFFFFF"/>
                          </a:solidFill>
                          <a:latin typeface="Arial"/>
                          <a:ea typeface="+mn-ea"/>
                          <a:cs typeface="+mn-cs"/>
                        </a:rPr>
                        <a:t>ID</a:t>
                      </a:r>
                    </a:p>
                  </a:txBody>
                  <a:tcPr marL="5694" marR="5694" marT="5694"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marL="0" algn="ctr" defTabSz="457200" rtl="0" eaLnBrk="1" fontAlgn="b" latinLnBrk="0" hangingPunct="1"/>
                      <a:r>
                        <a:rPr lang="en-US" sz="1800" b="1" i="0" u="none" strike="noStrike" kern="1200">
                          <a:solidFill>
                            <a:srgbClr val="FFFFFF"/>
                          </a:solidFill>
                          <a:latin typeface="Arial"/>
                          <a:ea typeface="+mn-ea"/>
                          <a:cs typeface="+mn-cs"/>
                        </a:rPr>
                        <a:t>ER</a:t>
                      </a:r>
                    </a:p>
                  </a:txBody>
                  <a:tcPr marL="5694" marR="5694" marT="5694"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marL="0" algn="ctr" rtl="0" eaLnBrk="1" fontAlgn="b" latinLnBrk="0" hangingPunct="1"/>
                      <a:r>
                        <a:rPr lang="en-US" sz="1800" b="1" i="0" u="none" strike="noStrike" kern="1200">
                          <a:solidFill>
                            <a:srgbClr val="FFFFFF"/>
                          </a:solidFill>
                          <a:latin typeface="Arial"/>
                          <a:ea typeface="+mn-ea"/>
                          <a:cs typeface="+mn-cs"/>
                        </a:rPr>
                        <a:t>Target Value</a:t>
                      </a:r>
                    </a:p>
                  </a:txBody>
                  <a:tcPr marL="5694" marR="5694" marT="5694"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marL="0" lvl="0" algn="ctr" defTabSz="457200">
                        <a:buNone/>
                      </a:pPr>
                      <a:r>
                        <a:rPr lang="en-US" sz="1800" b="1" i="0" u="none" strike="noStrike" kern="1200">
                          <a:solidFill>
                            <a:srgbClr val="FFFFFF"/>
                          </a:solidFill>
                          <a:latin typeface="Arial"/>
                          <a:ea typeface="+mn-ea"/>
                          <a:cs typeface="+mn-cs"/>
                        </a:rPr>
                        <a:t>Tolerance</a:t>
                      </a:r>
                    </a:p>
                  </a:txBody>
                  <a:tcPr marL="5694" marR="5694" marT="5694"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tc>
                  <a:txBody>
                    <a:bodyPr/>
                    <a:lstStyle/>
                    <a:p>
                      <a:pPr marL="0" lvl="0" algn="ctr">
                        <a:buNone/>
                      </a:pPr>
                      <a:r>
                        <a:rPr lang="en-US" sz="1800" b="1" i="0" u="none" strike="noStrike" kern="1200" noProof="0">
                          <a:solidFill>
                            <a:srgbClr val="FFFFFF"/>
                          </a:solidFill>
                          <a:latin typeface="Arial"/>
                        </a:rPr>
                        <a:t>How it is met</a:t>
                      </a:r>
                    </a:p>
                  </a:txBody>
                  <a:tcPr marL="5694" marR="5694" marT="5694" marB="0" anchor="ctr" anchorCtr="1">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F81BD"/>
                    </a:solidFill>
                  </a:tcPr>
                </a:tc>
                <a:extLst>
                  <a:ext uri="{0D108BD9-81ED-4DB2-BD59-A6C34878D82A}">
                    <a16:rowId xmlns:a16="http://schemas.microsoft.com/office/drawing/2014/main" val="10000"/>
                  </a:ext>
                </a:extLst>
              </a:tr>
              <a:tr h="661736">
                <a:tc>
                  <a:txBody>
                    <a:bodyPr/>
                    <a:lstStyle/>
                    <a:p>
                      <a:pPr marL="0" algn="ctr" defTabSz="914400" rtl="0" eaLnBrk="1" fontAlgn="b" latinLnBrk="0" hangingPunct="1"/>
                      <a:r>
                        <a:rPr lang="en-US" sz="1400" b="0" i="0" u="none" strike="noStrike" kern="1200">
                          <a:solidFill>
                            <a:srgbClr val="000000"/>
                          </a:solidFill>
                          <a:latin typeface="+mn-lt"/>
                          <a:ea typeface="+mn-ea"/>
                          <a:cs typeface="+mn-cs"/>
                        </a:rPr>
                        <a:t>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400" b="0" i="0" u="none" strike="noStrike">
                          <a:solidFill>
                            <a:srgbClr val="000000"/>
                          </a:solidFill>
                          <a:latin typeface="+mn-lt"/>
                        </a:rPr>
                        <a:t>Accept CubeSat</a:t>
                      </a:r>
                    </a:p>
                    <a:p>
                      <a:pPr lvl="0" algn="ctr">
                        <a:buNone/>
                      </a:pPr>
                      <a:r>
                        <a:rPr lang="en-US" sz="1400" b="0" i="0" u="none" strike="noStrike">
                          <a:solidFill>
                            <a:srgbClr val="000000"/>
                          </a:solidFill>
                          <a:latin typeface="+mn-lt"/>
                        </a:rPr>
                        <a:t>(Lifts Weight)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400" b="0" i="0" u="none" strike="noStrike">
                          <a:solidFill>
                            <a:srgbClr val="000000"/>
                          </a:solidFill>
                          <a:latin typeface="+mn-lt"/>
                        </a:rPr>
                        <a:t>24 kg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lvl="0" algn="ctr">
                        <a:buNone/>
                      </a:pPr>
                      <a:r>
                        <a:rPr lang="en-US" sz="1400" b="0" i="0" u="none" strike="noStrike">
                          <a:solidFill>
                            <a:srgbClr val="000000"/>
                          </a:solidFill>
                          <a:latin typeface="+mn-lt"/>
                        </a:rPr>
                        <a:t>2 kg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lvl="0" algn="l">
                        <a:buNone/>
                      </a:pPr>
                      <a:r>
                        <a:rPr lang="en-US" sz="1400" b="0" i="0" u="none" strike="noStrike">
                          <a:solidFill>
                            <a:srgbClr val="000000"/>
                          </a:solidFill>
                          <a:latin typeface="+mn-lt"/>
                        </a:rPr>
                        <a:t>Material properties and clamping mechanism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1"/>
                  </a:ext>
                </a:extLst>
              </a:tr>
              <a:tr h="423511">
                <a:tc>
                  <a:txBody>
                    <a:bodyPr/>
                    <a:lstStyle/>
                    <a:p>
                      <a:pPr marL="0" algn="ctr" defTabSz="914400" rtl="0" eaLnBrk="1" fontAlgn="b" latinLnBrk="0" hangingPunct="1"/>
                      <a:r>
                        <a:rPr lang="en-US" sz="1400" b="0" i="0" u="none" strike="noStrike" kern="1200">
                          <a:solidFill>
                            <a:srgbClr val="000000"/>
                          </a:solidFill>
                          <a:latin typeface="+mn-lt"/>
                          <a:ea typeface="+mn-ea"/>
                          <a:cs typeface="+mn-cs"/>
                        </a:rPr>
                        <a:t>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latin typeface="+mn-lt"/>
                        </a:rPr>
                        <a:t>Movability in all Axis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chemeClr val="tx1"/>
                          </a:solidFill>
                          <a:latin typeface="+mn-lt"/>
                        </a:rPr>
                        <a:t>50 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400" b="0" i="0" u="none" strike="noStrike">
                          <a:solidFill>
                            <a:schemeClr val="tx1"/>
                          </a:solidFill>
                          <a:latin typeface="+mn-lt"/>
                        </a:rPr>
                        <a:t>2.5 mm</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l">
                        <a:buNone/>
                      </a:pPr>
                      <a:r>
                        <a:rPr lang="en-US" sz="1400" b="0" i="0" u="none" strike="noStrike">
                          <a:solidFill>
                            <a:schemeClr val="tx1"/>
                          </a:solidFill>
                          <a:latin typeface="+mn-lt"/>
                        </a:rPr>
                        <a:t>Sliding plate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476450">
                <a:tc>
                  <a:txBody>
                    <a:bodyPr/>
                    <a:lstStyle/>
                    <a:p>
                      <a:pPr marL="0" algn="ctr" defTabSz="914400" rtl="0" eaLnBrk="1" fontAlgn="b" latinLnBrk="0" hangingPunct="1"/>
                      <a:r>
                        <a:rPr lang="en-US" sz="1400" b="0" i="0" u="none" strike="noStrike" kern="1200">
                          <a:solidFill>
                            <a:schemeClr val="tx1"/>
                          </a:solidFill>
                          <a:latin typeface="+mn-lt"/>
                          <a:ea typeface="+mn-ea"/>
                          <a:cs typeface="+mn-cs"/>
                        </a:rPr>
                        <a:t>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400" b="0" i="0" u="none" strike="noStrike">
                          <a:solidFill>
                            <a:schemeClr val="tx1"/>
                          </a:solidFill>
                          <a:latin typeface="+mn-lt"/>
                        </a:rPr>
                        <a:t>Limit Tilt Degree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400" b="0" i="0" u="none" strike="noStrike">
                          <a:solidFill>
                            <a:schemeClr val="tx1"/>
                          </a:solidFill>
                          <a:latin typeface="+mn-lt"/>
                        </a:rPr>
                        <a:t>35 deg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lvl="0" algn="ctr">
                        <a:buNone/>
                      </a:pPr>
                      <a:r>
                        <a:rPr lang="en-US" sz="1400" b="0" i="0" u="none" strike="noStrike">
                          <a:solidFill>
                            <a:schemeClr val="tx1"/>
                          </a:solidFill>
                          <a:latin typeface="+mn-lt"/>
                        </a:rPr>
                        <a:t>1.75 deg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lvl="0" algn="l">
                        <a:buNone/>
                      </a:pPr>
                      <a:r>
                        <a:rPr lang="en-US" sz="1400" b="0" i="0" u="none" strike="noStrike">
                          <a:solidFill>
                            <a:schemeClr val="tx1"/>
                          </a:solidFill>
                          <a:latin typeface="+mn-lt"/>
                        </a:rPr>
                        <a:t>Fixture can only tilt the limit in each direction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3"/>
                  </a:ext>
                </a:extLst>
              </a:tr>
              <a:tr h="661736">
                <a:tc>
                  <a:txBody>
                    <a:bodyPr/>
                    <a:lstStyle/>
                    <a:p>
                      <a:pPr marL="0" algn="ctr" defTabSz="914400" rtl="0" eaLnBrk="1" fontAlgn="b" latinLnBrk="0" hangingPunct="1"/>
                      <a:r>
                        <a:rPr lang="en-US" sz="1400" b="0" i="0" u="none" strike="noStrike" kern="1200">
                          <a:solidFill>
                            <a:srgbClr val="000000"/>
                          </a:solidFill>
                          <a:latin typeface="+mn-lt"/>
                          <a:ea typeface="+mn-ea"/>
                          <a:cs typeface="+mn-cs"/>
                        </a:rPr>
                        <a:t>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latin typeface="+mn-lt"/>
                        </a:rPr>
                        <a:t>Allow 360 Degree Rotation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latin typeface="+mn-lt"/>
                        </a:rPr>
                        <a:t>360 deg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400" b="0" i="0" u="none" strike="noStrike">
                          <a:solidFill>
                            <a:srgbClr val="000000"/>
                          </a:solidFill>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l">
                        <a:buNone/>
                      </a:pPr>
                      <a:r>
                        <a:rPr lang="en-US" sz="1400" b="0" i="0" u="none" strike="noStrike">
                          <a:solidFill>
                            <a:srgbClr val="000000"/>
                          </a:solidFill>
                          <a:latin typeface="+mn-lt"/>
                        </a:rPr>
                        <a:t>Moves with air bearing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476450">
                <a:tc>
                  <a:txBody>
                    <a:bodyPr/>
                    <a:lstStyle/>
                    <a:p>
                      <a:pPr marL="0" algn="ctr" defTabSz="914400" rtl="0" eaLnBrk="1" fontAlgn="b" latinLnBrk="0" hangingPunct="1"/>
                      <a:r>
                        <a:rPr lang="en-US" sz="1400" b="0" i="0" u="none" strike="noStrike" kern="1200">
                          <a:solidFill>
                            <a:srgbClr val="000000"/>
                          </a:solidFill>
                          <a:latin typeface="+mn-lt"/>
                          <a:ea typeface="+mn-ea"/>
                          <a:cs typeface="+mn-cs"/>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400" b="0" i="0" u="none" strike="noStrike">
                          <a:solidFill>
                            <a:srgbClr val="000000"/>
                          </a:solidFill>
                          <a:latin typeface="+mn-lt"/>
                        </a:rPr>
                        <a:t>Limit Weight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400" b="0" i="0" u="none" strike="noStrike">
                          <a:solidFill>
                            <a:srgbClr val="000000"/>
                          </a:solidFill>
                          <a:latin typeface="+mn-lt"/>
                        </a:rPr>
                        <a:t>50 kg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lvl="0" algn="ctr">
                        <a:buNone/>
                      </a:pPr>
                      <a:r>
                        <a:rPr lang="en-US" sz="1400" b="0" i="0" u="none" strike="noStrike">
                          <a:solidFill>
                            <a:srgbClr val="000000"/>
                          </a:solidFill>
                          <a:latin typeface="+mn-lt"/>
                        </a:rPr>
                        <a:t>2.5 kg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lvl="0" algn="l">
                        <a:buNone/>
                      </a:pPr>
                      <a:r>
                        <a:rPr lang="en-US" sz="1400" b="0" i="0" u="none" strike="noStrike">
                          <a:solidFill>
                            <a:srgbClr val="000000"/>
                          </a:solidFill>
                          <a:latin typeface="+mn-lt"/>
                        </a:rPr>
                        <a:t>Using light materials and only minimum counterweight required</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5"/>
                  </a:ext>
                </a:extLst>
              </a:tr>
              <a:tr h="423511">
                <a:tc>
                  <a:txBody>
                    <a:bodyPr/>
                    <a:lstStyle/>
                    <a:p>
                      <a:pPr marL="0" algn="ctr" defTabSz="914400" rtl="0" eaLnBrk="1" fontAlgn="b" latinLnBrk="0" hangingPunct="1"/>
                      <a:r>
                        <a:rPr lang="en-US" sz="1400" b="0" i="0" u="none" strike="noStrike" kern="1200">
                          <a:solidFill>
                            <a:srgbClr val="000000"/>
                          </a:solidFill>
                          <a:latin typeface="+mn-lt"/>
                          <a:ea typeface="+mn-ea"/>
                          <a:cs typeface="+mn-cs"/>
                        </a:rPr>
                        <a:t>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latin typeface="+mn-lt"/>
                        </a:rPr>
                        <a:t>Limit Size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kern="1200">
                          <a:solidFill>
                            <a:srgbClr val="000000"/>
                          </a:solidFill>
                          <a:latin typeface="+mn-lt"/>
                          <a:ea typeface="+mn-ea"/>
                          <a:cs typeface="+mn-cs"/>
                        </a:rPr>
                        <a:t>9 m^3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400" b="0" i="0" u="none" strike="noStrike" kern="1200">
                          <a:solidFill>
                            <a:srgbClr val="000000"/>
                          </a:solidFill>
                          <a:latin typeface="+mn-lt"/>
                          <a:ea typeface="+mn-ea"/>
                          <a:cs typeface="+mn-cs"/>
                        </a:rPr>
                        <a:t>.045 m^3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l">
                        <a:buNone/>
                      </a:pPr>
                      <a:r>
                        <a:rPr lang="en-US" sz="1400" b="0" i="0" u="none" strike="noStrike" kern="1200">
                          <a:solidFill>
                            <a:srgbClr val="000000"/>
                          </a:solidFill>
                          <a:latin typeface="+mn-lt"/>
                          <a:ea typeface="+mn-ea"/>
                          <a:cs typeface="+mn-cs"/>
                        </a:rPr>
                        <a:t>Fixture size will be limited to fit CubeSat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76450">
                <a:tc>
                  <a:txBody>
                    <a:bodyPr/>
                    <a:lstStyle/>
                    <a:p>
                      <a:pPr marL="0" algn="ctr" defTabSz="914400" rtl="0" eaLnBrk="1" fontAlgn="b" latinLnBrk="0" hangingPunct="1"/>
                      <a:r>
                        <a:rPr lang="en-US" sz="1400" b="0" i="0" u="none" strike="noStrike" kern="1200">
                          <a:solidFill>
                            <a:srgbClr val="000000"/>
                          </a:solidFill>
                          <a:latin typeface="+mn-lt"/>
                          <a:ea typeface="+mn-ea"/>
                          <a:cs typeface="+mn-cs"/>
                        </a:rPr>
                        <a:t>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400" b="0" i="0" u="none" strike="noStrike">
                          <a:solidFill>
                            <a:srgbClr val="000000"/>
                          </a:solidFill>
                          <a:latin typeface="+mn-lt"/>
                        </a:rPr>
                        <a:t>Material Strength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algn="ctr" fontAlgn="b"/>
                      <a:r>
                        <a:rPr lang="en-US" sz="1400" b="0" i="0" u="none" strike="noStrike">
                          <a:solidFill>
                            <a:srgbClr val="000000"/>
                          </a:solidFill>
                          <a:latin typeface="+mn-lt"/>
                        </a:rPr>
                        <a:t>200 MPa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lvl="0" algn="ctr">
                        <a:buNone/>
                      </a:pPr>
                      <a:r>
                        <a:rPr lang="en-US" sz="1400" b="0" i="0" u="none" strike="noStrike">
                          <a:solidFill>
                            <a:srgbClr val="000000"/>
                          </a:solidFill>
                          <a:latin typeface="+mn-lt"/>
                        </a:rPr>
                        <a:t>10 MPa</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tc>
                  <a:txBody>
                    <a:bodyPr/>
                    <a:lstStyle/>
                    <a:p>
                      <a:pPr lvl="0" algn="l">
                        <a:buNone/>
                      </a:pPr>
                      <a:r>
                        <a:rPr lang="en-US" sz="1400" b="0" i="0" u="none" strike="noStrike">
                          <a:solidFill>
                            <a:srgbClr val="000000"/>
                          </a:solidFill>
                          <a:latin typeface="+mn-lt"/>
                        </a:rPr>
                        <a:t>Material choice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007"/>
                  </a:ext>
                </a:extLst>
              </a:tr>
              <a:tr h="476450">
                <a:tc>
                  <a:txBody>
                    <a:bodyPr/>
                    <a:lstStyle/>
                    <a:p>
                      <a:pPr marL="0" algn="ctr" defTabSz="914400" rtl="0" eaLnBrk="1" fontAlgn="b" latinLnBrk="0" hangingPunct="1"/>
                      <a:r>
                        <a:rPr lang="en-US" sz="1400" b="0" i="0" u="none" strike="noStrike" kern="1200">
                          <a:solidFill>
                            <a:srgbClr val="000000"/>
                          </a:solidFill>
                          <a:latin typeface="+mn-lt"/>
                          <a:ea typeface="+mn-ea"/>
                          <a:cs typeface="+mn-cs"/>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latin typeface="+mn-lt"/>
                        </a:rPr>
                        <a:t>Lifetime Cycle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n-US" sz="1400" b="0" i="0" u="none" strike="noStrike">
                          <a:solidFill>
                            <a:srgbClr val="000000"/>
                          </a:solidFill>
                          <a:latin typeface="+mn-lt"/>
                        </a:rPr>
                        <a:t>1*10^4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ctr">
                        <a:buNone/>
                      </a:pPr>
                      <a:r>
                        <a:rPr lang="en-US" sz="1400" b="0" i="0" u="none" strike="noStrike">
                          <a:solidFill>
                            <a:srgbClr val="000000"/>
                          </a:solidFill>
                          <a:latin typeface="+mn-lt"/>
                        </a:rPr>
                        <a: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lvl="0" algn="l">
                        <a:buNone/>
                      </a:pPr>
                      <a:r>
                        <a:rPr lang="en-US" sz="1400" b="0" i="0" u="none" strike="noStrike">
                          <a:solidFill>
                            <a:srgbClr val="000000"/>
                          </a:solidFill>
                          <a:latin typeface="+mn-lt"/>
                        </a:rPr>
                        <a:t>Material properties and durability of parts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Tree>
  </p:cSld>
  <p:clrMapOvr>
    <a:masterClrMapping/>
  </p:clrMapOvr>
</p:sld>
</file>

<file path=ppt/theme/theme1.xml><?xml version="1.0" encoding="utf-8"?>
<a:theme xmlns:a="http://schemas.openxmlformats.org/drawingml/2006/main" name="3_Default Design">
  <a:themeElements>
    <a:clrScheme name="">
      <a:dk1>
        <a:srgbClr val="000000"/>
      </a:dk1>
      <a:lt1>
        <a:srgbClr val="FFFFFF"/>
      </a:lt1>
      <a:dk2>
        <a:srgbClr val="B69404"/>
      </a:dk2>
      <a:lt2>
        <a:srgbClr val="C0C0C0"/>
      </a:lt2>
      <a:accent1>
        <a:srgbClr val="0000FF"/>
      </a:accent1>
      <a:accent2>
        <a:srgbClr val="E2E1C0"/>
      </a:accent2>
      <a:accent3>
        <a:srgbClr val="FFFFFF"/>
      </a:accent3>
      <a:accent4>
        <a:srgbClr val="000000"/>
      </a:accent4>
      <a:accent5>
        <a:srgbClr val="AAAAFF"/>
      </a:accent5>
      <a:accent6>
        <a:srgbClr val="CDCCAE"/>
      </a:accent6>
      <a:hlink>
        <a:srgbClr val="3D97AF"/>
      </a:hlink>
      <a:folHlink>
        <a:srgbClr val="B72C00"/>
      </a:folHlink>
    </a:clrScheme>
    <a:fontScheme name="2_Default Design">
      <a:majorFont>
        <a:latin typeface="Arial"/>
        <a:ea typeface=""/>
        <a:cs typeface="Times New Roman"/>
      </a:majorFont>
      <a:minorFont>
        <a:latin typeface="Arial"/>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FFFF00"/>
        </a:solidFill>
      </a:spPr>
      <a:bodyPr wrap="square" rtlCol="0">
        <a:spAutoFit/>
      </a:bodyPr>
      <a:lstStyle>
        <a:defPPr>
          <a:defRPr sz="1100" dirty="0" smtClean="0"/>
        </a:defPPr>
      </a:lstStyle>
    </a:tx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
      <a:dk1>
        <a:srgbClr val="000000"/>
      </a:dk1>
      <a:lt1>
        <a:srgbClr val="FFFFFF"/>
      </a:lt1>
      <a:dk2>
        <a:srgbClr val="B69404"/>
      </a:dk2>
      <a:lt2>
        <a:srgbClr val="C0C0C0"/>
      </a:lt2>
      <a:accent1>
        <a:srgbClr val="0000FF"/>
      </a:accent1>
      <a:accent2>
        <a:srgbClr val="E2E1C0"/>
      </a:accent2>
      <a:accent3>
        <a:srgbClr val="FFFFFF"/>
      </a:accent3>
      <a:accent4>
        <a:srgbClr val="000000"/>
      </a:accent4>
      <a:accent5>
        <a:srgbClr val="AAAAFF"/>
      </a:accent5>
      <a:accent6>
        <a:srgbClr val="CDCCAE"/>
      </a:accent6>
      <a:hlink>
        <a:srgbClr val="3D97AF"/>
      </a:hlink>
      <a:folHlink>
        <a:srgbClr val="B72C00"/>
      </a:folHlink>
    </a:clrScheme>
    <a:fontScheme name="2_Default Design">
      <a:majorFont>
        <a:latin typeface="Arial"/>
        <a:ea typeface=""/>
        <a:cs typeface="Times New Roman"/>
      </a:majorFont>
      <a:minorFont>
        <a:latin typeface="Arial"/>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rgbClr val="FFFF00"/>
        </a:solidFill>
      </a:spPr>
      <a:bodyPr wrap="square" rtlCol="0">
        <a:spAutoFit/>
      </a:bodyPr>
      <a:lstStyle>
        <a:defPPr>
          <a:defRPr sz="1100" dirty="0" smtClean="0"/>
        </a:defPPr>
      </a:lstStyle>
    </a:tx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0036713979A624FAFA0DD0287E19F43" ma:contentTypeVersion="5" ma:contentTypeDescription="Create a new document." ma:contentTypeScope="" ma:versionID="9dee606a7c34e38cbb9238401b1e39f9">
  <xsd:schema xmlns:xsd="http://www.w3.org/2001/XMLSchema" xmlns:xs="http://www.w3.org/2001/XMLSchema" xmlns:p="http://schemas.microsoft.com/office/2006/metadata/properties" xmlns:ns2="89dbac65-dfd3-42b2-a084-6be86bc7078b" targetNamespace="http://schemas.microsoft.com/office/2006/metadata/properties" ma:root="true" ma:fieldsID="7a9d3a12d5f6514997b3f356be9c4710" ns2:_="">
    <xsd:import namespace="89dbac65-dfd3-42b2-a084-6be86bc7078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dbac65-dfd3-42b2-a084-6be86bc707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A4C1B1-03AF-4C8A-B989-79069F532F28}">
  <ds:schemaRefs>
    <ds:schemaRef ds:uri="89dbac65-dfd3-42b2-a084-6be86bc7078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E891D8F-104A-480C-8A5D-E4321A30A019}">
  <ds:schemaRefs>
    <ds:schemaRef ds:uri="89dbac65-dfd3-42b2-a084-6be86bc7078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9A518466-7FB8-4C8B-A622-E5291E87A7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39</Slides>
  <Notes>34</Notes>
  <HiddenSlides>0</HiddenSlide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3_Default Design</vt:lpstr>
      <vt:lpstr>4_Default Design</vt:lpstr>
      <vt:lpstr>CubeSat Mounting Fixture Critical Design Report</vt:lpstr>
      <vt:lpstr>Program Description</vt:lpstr>
      <vt:lpstr>CDR - Agenda</vt:lpstr>
      <vt:lpstr>Administration</vt:lpstr>
      <vt:lpstr>Action Item Review</vt:lpstr>
      <vt:lpstr>CDR Entrance Criteria</vt:lpstr>
      <vt:lpstr>CDR Exit Criteria</vt:lpstr>
      <vt:lpstr>Integrated Master Schedule (IMS)</vt:lpstr>
      <vt:lpstr>Design Requirements</vt:lpstr>
      <vt:lpstr>Requirement Variations since SRR</vt:lpstr>
      <vt:lpstr>Concept of Operations (Customer Needs)</vt:lpstr>
      <vt:lpstr>System Level Overview</vt:lpstr>
      <vt:lpstr>System Level Design: Document Tree</vt:lpstr>
      <vt:lpstr>System Level Design: Drawing Tree</vt:lpstr>
      <vt:lpstr>System Level Design: Drawing Tree</vt:lpstr>
      <vt:lpstr>System Level Design: Bill of Materials</vt:lpstr>
      <vt:lpstr>Subsystem Design: Electrical / Power</vt:lpstr>
      <vt:lpstr>Electrical System Block Diagram</vt:lpstr>
      <vt:lpstr>Electrical Design:  Cabling</vt:lpstr>
      <vt:lpstr>Subsystem Design: Mechanical/Pneumatic</vt:lpstr>
      <vt:lpstr>Subsystem Design: Mechanical Layout of Major Components</vt:lpstr>
      <vt:lpstr>Subsystem Design: Mechanical Physical Dimensions</vt:lpstr>
      <vt:lpstr>Quality Functional Diagram (QFD)</vt:lpstr>
      <vt:lpstr>Assembly, Integration, &amp; Test (AI&amp;T): Test Plan</vt:lpstr>
      <vt:lpstr>Preliminary Ground Support Equipment Assessment</vt:lpstr>
      <vt:lpstr>AI&amp;T: Test #1</vt:lpstr>
      <vt:lpstr>AI&amp;T: Test #2</vt:lpstr>
      <vt:lpstr>AI&amp;T: Test #3</vt:lpstr>
      <vt:lpstr>AI&amp;T: Test #4</vt:lpstr>
      <vt:lpstr>AI&amp;T: Test #5</vt:lpstr>
      <vt:lpstr>Risk Assessment &amp; Mitigation Plan</vt:lpstr>
      <vt:lpstr>Summary Risk Report</vt:lpstr>
      <vt:lpstr>Risk Assessment Summary</vt:lpstr>
      <vt:lpstr>Action Item Review</vt:lpstr>
      <vt:lpstr>PDR/CDR Exit Criteria</vt:lpstr>
      <vt:lpstr>Conclusions</vt:lpstr>
      <vt:lpstr>PowerPoint Presentation</vt:lpstr>
      <vt:lpstr>Meeting Minutes</vt:lpstr>
      <vt:lpstr>PowerPoint Presentation</vt:lpstr>
    </vt:vector>
  </TitlesOfParts>
  <Company>Ducommun Miltec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SPASat-1  3U to 6U Expansion Options</dc:title>
  <dc:creator>tc</dc:creator>
  <cp:revision>1</cp:revision>
  <cp:lastPrinted>2016-12-14T07:30:35Z</cp:lastPrinted>
  <dcterms:created xsi:type="dcterms:W3CDTF">2016-07-15T13:34:18Z</dcterms:created>
  <dcterms:modified xsi:type="dcterms:W3CDTF">2020-05-02T04:54:27Z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0x01010000036713979A624FAFA0DD0287E19F43</vt:lpwstr>
  </property>
</Properties>
</file>